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removePersonalInfoOnSave="1" saveSubsetFonts="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y="6858000" cx="12188825"/>
  <p:notesSz cx="6858000" cy="9144000"/>
  <p:defaultTextStyle>
    <a:defPPr>
      <a:defRPr lang="en-US"/>
    </a:defPPr>
    <a:lvl1pPr algn="l" defTabSz="1218987" eaLnBrk="1" hangingPunct="1" latinLnBrk="0" marL="0" rtl="0">
      <a:defRPr sz="2400" kern="1200">
        <a:solidFill>
          <a:schemeClr val="tx1"/>
        </a:solidFill>
        <a:latin typeface="+mn-lt"/>
        <a:ea typeface="+mn-ea"/>
        <a:cs typeface="+mn-cs"/>
      </a:defRPr>
    </a:lvl1pPr>
    <a:lvl2pPr algn="l" defTabSz="1218987" eaLnBrk="1" hangingPunct="1" latinLnBrk="0" marL="609493" rtl="0">
      <a:defRPr sz="2400" kern="1200">
        <a:solidFill>
          <a:schemeClr val="tx1"/>
        </a:solidFill>
        <a:latin typeface="+mn-lt"/>
        <a:ea typeface="+mn-ea"/>
        <a:cs typeface="+mn-cs"/>
      </a:defRPr>
    </a:lvl2pPr>
    <a:lvl3pPr algn="l" defTabSz="1218987" eaLnBrk="1" hangingPunct="1" latinLnBrk="0" marL="1218987" rtl="0">
      <a:defRPr sz="2400" kern="1200">
        <a:solidFill>
          <a:schemeClr val="tx1"/>
        </a:solidFill>
        <a:latin typeface="+mn-lt"/>
        <a:ea typeface="+mn-ea"/>
        <a:cs typeface="+mn-cs"/>
      </a:defRPr>
    </a:lvl3pPr>
    <a:lvl4pPr algn="l" defTabSz="1218987" eaLnBrk="1" hangingPunct="1" latinLnBrk="0" marL="1828480" rtl="0">
      <a:defRPr sz="2400" kern="1200">
        <a:solidFill>
          <a:schemeClr val="tx1"/>
        </a:solidFill>
        <a:latin typeface="+mn-lt"/>
        <a:ea typeface="+mn-ea"/>
        <a:cs typeface="+mn-cs"/>
      </a:defRPr>
    </a:lvl4pPr>
    <a:lvl5pPr algn="l" defTabSz="1218987" eaLnBrk="1" hangingPunct="1" latinLnBrk="0" marL="2437973" rtl="0">
      <a:defRPr sz="2400" kern="1200">
        <a:solidFill>
          <a:schemeClr val="tx1"/>
        </a:solidFill>
        <a:latin typeface="+mn-lt"/>
        <a:ea typeface="+mn-ea"/>
        <a:cs typeface="+mn-cs"/>
      </a:defRPr>
    </a:lvl5pPr>
    <a:lvl6pPr algn="l" defTabSz="1218987" eaLnBrk="1" hangingPunct="1" latinLnBrk="0" marL="3047467" rtl="0">
      <a:defRPr sz="2400" kern="1200">
        <a:solidFill>
          <a:schemeClr val="tx1"/>
        </a:solidFill>
        <a:latin typeface="+mn-lt"/>
        <a:ea typeface="+mn-ea"/>
        <a:cs typeface="+mn-cs"/>
      </a:defRPr>
    </a:lvl6pPr>
    <a:lvl7pPr algn="l" defTabSz="1218987" eaLnBrk="1" hangingPunct="1" latinLnBrk="0" marL="3656960" rtl="0">
      <a:defRPr sz="2400" kern="1200">
        <a:solidFill>
          <a:schemeClr val="tx1"/>
        </a:solidFill>
        <a:latin typeface="+mn-lt"/>
        <a:ea typeface="+mn-ea"/>
        <a:cs typeface="+mn-cs"/>
      </a:defRPr>
    </a:lvl7pPr>
    <a:lvl8pPr algn="l" defTabSz="1218987" eaLnBrk="1" hangingPunct="1" latinLnBrk="0" marL="4266453" rtl="0">
      <a:defRPr sz="2400" kern="1200">
        <a:solidFill>
          <a:schemeClr val="tx1"/>
        </a:solidFill>
        <a:latin typeface="+mn-lt"/>
        <a:ea typeface="+mn-ea"/>
        <a:cs typeface="+mn-cs"/>
      </a:defRPr>
    </a:lvl8pPr>
    <a:lvl9pPr algn="l" defTabSz="1218987" eaLnBrk="1" hangingPunct="1" latinLnBrk="0" marL="4875947" rtl="0">
      <a:defRPr sz="24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394404"/>
    <a:srgbClr val="5F6F0F"/>
    <a:srgbClr val="718412"/>
    <a:srgbClr val="65741A"/>
    <a:srgbClr val="70811D"/>
    <a:srgbClr val="7B8D1F"/>
    <a:srgbClr val="839721"/>
    <a:srgbClr val="95AB25"/>
    <a:srgbClr val="BC5500"/>
    <a:srgbClr val="C459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4995" autoAdjust="0"/>
    <p:restoredTop sz="94660"/>
  </p:normalViewPr>
  <p:slideViewPr>
    <p:cSldViewPr>
      <p:cViewPr varScale="1">
        <p:scale>
          <a:sx n="86" d="100"/>
          <a:sy n="86" d="100"/>
        </p:scale>
        <p:origin x="562" y="67"/>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customXml" Target="../customXml/item1.xml"/><Relationship Id="rId28" Type="http://schemas.openxmlformats.org/officeDocument/2006/relationships/customXmlProps" Target="../customXml/itemProps1.xml"/><Relationship Id="rId2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71" name=""/>
        <p:cNvGrpSpPr/>
        <p:nvPr/>
      </p:nvGrpSpPr>
      <p:grpSpPr>
        <a:xfrm>
          <a:off x="0" y="0"/>
          <a:ext cx="0" cy="0"/>
          <a:chOff x="0" y="0"/>
          <a:chExt cx="0" cy="0"/>
        </a:xfrm>
      </p:grpSpPr>
      <p:sp>
        <p:nvSpPr>
          <p:cNvPr id="1048689"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dirty="0"/>
          </a:p>
        </p:txBody>
      </p:sp>
      <p:sp>
        <p:nvSpPr>
          <p:cNvPr id="1048690" name="Date Placeholder 2"/>
          <p:cNvSpPr>
            <a:spLocks noGrp="1"/>
          </p:cNvSpPr>
          <p:nvPr>
            <p:ph type="dt" sz="quarter" idx="1"/>
          </p:nvPr>
        </p:nvSpPr>
        <p:spPr>
          <a:xfrm>
            <a:off x="3884613" y="0"/>
            <a:ext cx="2971800" cy="457200"/>
          </a:xfrm>
          <a:prstGeom prst="rect"/>
        </p:spPr>
        <p:txBody>
          <a:bodyPr bIns="45720" lIns="91440" rIns="91440" rtlCol="0" tIns="45720" vert="horz"/>
          <a:lstStyle>
            <a:lvl1pPr algn="r">
              <a:defRPr sz="1200"/>
            </a:lvl1pPr>
          </a:lstStyle>
          <a:p>
            <a:fld id="{FE5B4EDC-59C0-49C7-8ADA-5A781B329E02}" type="datetimeFigureOut">
              <a:rPr lang="en-US"/>
              <a:t>2/12/2021</a:t>
            </a:fld>
            <a:endParaRPr dirty="0"/>
          </a:p>
        </p:txBody>
      </p:sp>
      <p:sp>
        <p:nvSpPr>
          <p:cNvPr id="1048691" name="Footer Placeholder 3"/>
          <p:cNvSpPr>
            <a:spLocks noGrp="1"/>
          </p:cNvSpPr>
          <p:nvPr>
            <p:ph type="ftr" sz="quarter" idx="2"/>
          </p:nvPr>
        </p:nvSpPr>
        <p:spPr>
          <a:xfrm>
            <a:off x="0" y="8685213"/>
            <a:ext cx="2971800" cy="457200"/>
          </a:xfrm>
          <a:prstGeom prst="rect"/>
        </p:spPr>
        <p:txBody>
          <a:bodyPr anchor="b" bIns="45720" lIns="91440" rIns="91440" rtlCol="0" tIns="45720" vert="horz"/>
          <a:lstStyle>
            <a:lvl1pPr algn="l">
              <a:defRPr sz="1200"/>
            </a:lvl1pPr>
          </a:lstStyle>
          <a:p>
            <a:endParaRPr dirty="0"/>
          </a:p>
        </p:txBody>
      </p:sp>
      <p:sp>
        <p:nvSpPr>
          <p:cNvPr id="1048692" name="Slide Number Placeholder 4"/>
          <p:cNvSpPr>
            <a:spLocks noGrp="1"/>
          </p:cNvSpPr>
          <p:nvPr>
            <p:ph type="sldNum" sz="quarter" idx="3"/>
          </p:nvPr>
        </p:nvSpPr>
        <p:spPr>
          <a:xfrm>
            <a:off x="3884613" y="8685213"/>
            <a:ext cx="2971800" cy="457200"/>
          </a:xfrm>
          <a:prstGeom prst="rect"/>
        </p:spPr>
        <p:txBody>
          <a:bodyPr anchor="b" bIns="45720" lIns="91440" rIns="91440" rtlCol="0" tIns="45720" vert="horz"/>
          <a:lstStyle>
            <a:lvl1pPr algn="r">
              <a:defRPr sz="1200"/>
            </a:lvl1pPr>
          </a:lstStyle>
          <a:p>
            <a:fld id="{79429053-DC2A-4342-ADD4-2FD729D91E2C}" type="slidenum">
              <a:t>‹#›</a:t>
            </a:fld>
            <a:endParaRPr dirty="0"/>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70" name=""/>
        <p:cNvGrpSpPr/>
        <p:nvPr/>
      </p:nvGrpSpPr>
      <p:grpSpPr>
        <a:xfrm>
          <a:off x="0" y="0"/>
          <a:ext cx="0" cy="0"/>
          <a:chOff x="0" y="0"/>
          <a:chExt cx="0" cy="0"/>
        </a:xfrm>
      </p:grpSpPr>
      <p:sp>
        <p:nvSpPr>
          <p:cNvPr id="1048683"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dirty="0"/>
          </a:p>
        </p:txBody>
      </p:sp>
      <p:sp>
        <p:nvSpPr>
          <p:cNvPr id="1048684"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F2D8D46A-B586-417D-BFBD-8C8FE0AAF762}" type="datetimeFigureOut">
              <a:rPr lang="en-US"/>
              <a:t>2/12/2021</a:t>
            </a:fld>
            <a:endParaRPr dirty="0"/>
          </a:p>
        </p:txBody>
      </p:sp>
      <p:sp>
        <p:nvSpPr>
          <p:cNvPr id="1048685" name="Slide Image Placeholder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dirty="0"/>
          </a:p>
        </p:txBody>
      </p:sp>
      <p:sp>
        <p:nvSpPr>
          <p:cNvPr id="1048686" name="Notes Placeholder 4"/>
          <p:cNvSpPr>
            <a:spLocks noGrp="1"/>
          </p:cNvSpPr>
          <p:nvPr>
            <p:ph type="body" sz="quarter" idx="3"/>
          </p:nvPr>
        </p:nvSpPr>
        <p:spPr>
          <a:xfrm>
            <a:off x="685800" y="4343400"/>
            <a:ext cx="5486400" cy="4114800"/>
          </a:xfrm>
          <a:prstGeom prst="rect"/>
        </p:spPr>
        <p:txBody>
          <a:bodyPr bIns="45720" lIns="91440" rIns="91440" rtlCol="0" tIns="45720" vert="horz"/>
          <a:p>
            <a:pPr lvl="0"/>
            <a:r>
              <a:t>Click to edit Master text styles</a:t>
            </a:r>
          </a:p>
          <a:p>
            <a:pPr lvl="1"/>
            <a:r>
              <a:t>Second level</a:t>
            </a:r>
          </a:p>
          <a:p>
            <a:pPr lvl="2"/>
            <a:r>
              <a:t>Third level</a:t>
            </a:r>
          </a:p>
          <a:p>
            <a:pPr lvl="3"/>
            <a:r>
              <a:t>Fourth level</a:t>
            </a:r>
          </a:p>
          <a:p>
            <a:pPr lvl="4"/>
            <a:r>
              <a:t>Fifth level</a:t>
            </a:r>
          </a:p>
        </p:txBody>
      </p:sp>
      <p:sp>
        <p:nvSpPr>
          <p:cNvPr id="1048687"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dirty="0"/>
          </a:p>
        </p:txBody>
      </p:sp>
      <p:sp>
        <p:nvSpPr>
          <p:cNvPr id="1048688"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3EBA5BD7-F043-4D1B-AA17-CD412FC534DE}" type="slidenum">
              <a:t>‹#›</a:t>
            </a:fld>
            <a:endParaRPr dirty="0"/>
          </a:p>
        </p:txBody>
      </p:sp>
    </p:spTree>
  </p:cSld>
  <p:clrMap accent1="accent1" accent2="accent2" accent3="accent3" accent4="accent4" accent5="accent5" accent6="accent6" bg1="lt1" bg2="lt2" tx1="dk1" tx2="dk2" hlink="hlink" folHlink="folHlink"/>
  <p:notesStyle>
    <a:lvl1pPr algn="l" defTabSz="1218987" eaLnBrk="1" hangingPunct="1" latinLnBrk="0" marL="0" rtl="0">
      <a:defRPr sz="1600" kern="1200">
        <a:solidFill>
          <a:schemeClr val="tx1"/>
        </a:solidFill>
        <a:latin typeface="+mn-lt"/>
        <a:ea typeface="+mn-ea"/>
        <a:cs typeface="+mn-cs"/>
      </a:defRPr>
    </a:lvl1pPr>
    <a:lvl2pPr algn="l" defTabSz="1218987" eaLnBrk="1" hangingPunct="1" latinLnBrk="0" marL="609493" rtl="0">
      <a:defRPr sz="1600" kern="1200">
        <a:solidFill>
          <a:schemeClr val="tx1"/>
        </a:solidFill>
        <a:latin typeface="+mn-lt"/>
        <a:ea typeface="+mn-ea"/>
        <a:cs typeface="+mn-cs"/>
      </a:defRPr>
    </a:lvl2pPr>
    <a:lvl3pPr algn="l" defTabSz="1218987" eaLnBrk="1" hangingPunct="1" latinLnBrk="0" marL="1218987" rtl="0">
      <a:defRPr sz="1600" kern="1200">
        <a:solidFill>
          <a:schemeClr val="tx1"/>
        </a:solidFill>
        <a:latin typeface="+mn-lt"/>
        <a:ea typeface="+mn-ea"/>
        <a:cs typeface="+mn-cs"/>
      </a:defRPr>
    </a:lvl3pPr>
    <a:lvl4pPr algn="l" defTabSz="1218987" eaLnBrk="1" hangingPunct="1" latinLnBrk="0" marL="1828480" rtl="0">
      <a:defRPr sz="1600" kern="1200">
        <a:solidFill>
          <a:schemeClr val="tx1"/>
        </a:solidFill>
        <a:latin typeface="+mn-lt"/>
        <a:ea typeface="+mn-ea"/>
        <a:cs typeface="+mn-cs"/>
      </a:defRPr>
    </a:lvl4pPr>
    <a:lvl5pPr algn="l" defTabSz="1218987" eaLnBrk="1" hangingPunct="1" latinLnBrk="0" marL="2437973" rtl="0">
      <a:defRPr sz="1600" kern="1200">
        <a:solidFill>
          <a:schemeClr val="tx1"/>
        </a:solidFill>
        <a:latin typeface="+mn-lt"/>
        <a:ea typeface="+mn-ea"/>
        <a:cs typeface="+mn-cs"/>
      </a:defRPr>
    </a:lvl5pPr>
    <a:lvl6pPr algn="l" defTabSz="1218987" eaLnBrk="1" hangingPunct="1" latinLnBrk="0" marL="3047467" rtl="0">
      <a:defRPr sz="1600" kern="1200">
        <a:solidFill>
          <a:schemeClr val="tx1"/>
        </a:solidFill>
        <a:latin typeface="+mn-lt"/>
        <a:ea typeface="+mn-ea"/>
        <a:cs typeface="+mn-cs"/>
      </a:defRPr>
    </a:lvl6pPr>
    <a:lvl7pPr algn="l" defTabSz="1218987" eaLnBrk="1" hangingPunct="1" latinLnBrk="0" marL="3656960" rtl="0">
      <a:defRPr sz="1600" kern="1200">
        <a:solidFill>
          <a:schemeClr val="tx1"/>
        </a:solidFill>
        <a:latin typeface="+mn-lt"/>
        <a:ea typeface="+mn-ea"/>
        <a:cs typeface="+mn-cs"/>
      </a:defRPr>
    </a:lvl7pPr>
    <a:lvl8pPr algn="l" defTabSz="1218987" eaLnBrk="1" hangingPunct="1" latinLnBrk="0" marL="4266453" rtl="0">
      <a:defRPr sz="1600" kern="1200">
        <a:solidFill>
          <a:schemeClr val="tx1"/>
        </a:solidFill>
        <a:latin typeface="+mn-lt"/>
        <a:ea typeface="+mn-ea"/>
        <a:cs typeface="+mn-cs"/>
      </a:defRPr>
    </a:lvl8pPr>
    <a:lvl9pPr algn="l" defTabSz="1218987" eaLnBrk="1" hangingPunct="1" latinLnBrk="0" marL="4875947" rtl="0">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6" name=""/>
        <p:cNvGrpSpPr/>
        <p:nvPr/>
      </p:nvGrpSpPr>
      <p:grpSpPr>
        <a:xfrm>
          <a:off x="0" y="0"/>
          <a:ext cx="0" cy="0"/>
          <a:chOff x="0" y="0"/>
          <a:chExt cx="0" cy="0"/>
        </a:xfrm>
      </p:grpSpPr>
      <p:grpSp>
        <p:nvGrpSpPr>
          <p:cNvPr id="27" name="diagonals"/>
          <p:cNvGrpSpPr/>
          <p:nvPr/>
        </p:nvGrpSpPr>
        <p:grpSpPr>
          <a:xfrm>
            <a:off x="7516443" y="4145281"/>
            <a:ext cx="4686117" cy="2731407"/>
            <a:chOff x="5638800" y="3108960"/>
            <a:chExt cx="3515503" cy="2048555"/>
          </a:xfrm>
        </p:grpSpPr>
        <p:cxnSp>
          <p:nvCxnSpPr>
            <p:cNvPr id="3145728" name="Straight Connector 13"/>
            <p:cNvCxnSpPr>
              <a:cxnSpLocks/>
            </p:cNvCxnSpPr>
            <p:nvPr/>
          </p:nvCxnSpPr>
          <p:spPr>
            <a:xfrm flipV="1">
              <a:off x="5638800" y="3108960"/>
              <a:ext cx="3515503" cy="2037116"/>
            </a:xfrm>
            <a:prstGeom prst="line"/>
            <a:noFill/>
            <a:ln w="38100">
              <a:gradFill>
                <a:gsLst>
                  <a:gs pos="0">
                    <a:schemeClr val="accent1"/>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3145729" name="Straight Connector 16"/>
            <p:cNvCxnSpPr>
              <a:cxnSpLocks/>
            </p:cNvCxnSpPr>
            <p:nvPr/>
          </p:nvCxnSpPr>
          <p:spPr>
            <a:xfrm flipV="1">
              <a:off x="6004643" y="3333750"/>
              <a:ext cx="3149660" cy="1823765"/>
            </a:xfrm>
            <a:prstGeom prst="line"/>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3145730" name="Straight Connector 18"/>
            <p:cNvCxnSpPr>
              <a:cxnSpLocks/>
            </p:cNvCxnSpPr>
            <p:nvPr/>
          </p:nvCxnSpPr>
          <p:spPr>
            <a:xfrm flipV="1">
              <a:off x="6388342" y="3549891"/>
              <a:ext cx="2765961" cy="1600149"/>
            </a:xfrm>
            <a:prstGeom prst="line"/>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 name="bottom lines"/>
          <p:cNvGrpSpPr/>
          <p:nvPr/>
        </p:nvGrpSpPr>
        <p:grpSpPr>
          <a:xfrm>
            <a:off x="-8916" y="6057149"/>
            <a:ext cx="5498726" cy="820207"/>
            <a:chOff x="-6689" y="4553748"/>
            <a:chExt cx="4125119" cy="615155"/>
          </a:xfrm>
        </p:grpSpPr>
        <p:sp>
          <p:nvSpPr>
            <p:cNvPr id="1048584"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0">
                    <a:schemeClr val="accent1"/>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lvl="0"/>
              <a:endParaRPr dirty="0"/>
            </a:p>
          </p:txBody>
        </p:sp>
        <p:sp>
          <p:nvSpPr>
            <p:cNvPr id="1048585"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lvl="0"/>
              <a:endParaRPr dirty="0"/>
            </a:p>
          </p:txBody>
        </p:sp>
        <p:sp>
          <p:nvSpPr>
            <p:cNvPr id="1048586"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lvl="0"/>
              <a:endParaRPr dirty="0"/>
            </a:p>
          </p:txBody>
        </p:sp>
      </p:grpSp>
      <p:sp>
        <p:nvSpPr>
          <p:cNvPr id="1048587"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p>
        </p:txBody>
      </p:sp>
      <p:sp>
        <p:nvSpPr>
          <p:cNvPr id="1048588" name="Subtitle 2"/>
          <p:cNvSpPr>
            <a:spLocks noGrp="1"/>
          </p:cNvSpPr>
          <p:nvPr>
            <p:ph type="subTitle" idx="1"/>
          </p:nvPr>
        </p:nvSpPr>
        <p:spPr>
          <a:xfrm>
            <a:off x="1625176" y="2616200"/>
            <a:ext cx="8735325" cy="1752600"/>
          </a:xfrm>
        </p:spPr>
        <p:txBody>
          <a:bodyPr>
            <a:normAutofit/>
          </a:bodyPr>
          <a:lstStyle>
            <a:lvl1pPr algn="l" indent="0" marL="0">
              <a:spcBef>
                <a:spcPts val="0"/>
              </a:spcBef>
              <a:buNone/>
              <a:defRPr baseline="0" cap="all" sz="2800" spc="200">
                <a:solidFill>
                  <a:schemeClr val="accent1"/>
                </a:solidFill>
              </a:defRPr>
            </a:lvl1pPr>
            <a:lvl2pPr algn="ctr" indent="0" marL="609493">
              <a:buNone/>
              <a:defRPr>
                <a:solidFill>
                  <a:schemeClr val="tx1">
                    <a:tint val="75000"/>
                  </a:schemeClr>
                </a:solidFill>
              </a:defRPr>
            </a:lvl2pPr>
            <a:lvl3pPr algn="ctr" indent="0" marL="1218987">
              <a:buNone/>
              <a:defRPr>
                <a:solidFill>
                  <a:schemeClr val="tx1">
                    <a:tint val="75000"/>
                  </a:schemeClr>
                </a:solidFill>
              </a:defRPr>
            </a:lvl3pPr>
            <a:lvl4pPr algn="ctr" indent="0" marL="1828480">
              <a:buNone/>
              <a:defRPr>
                <a:solidFill>
                  <a:schemeClr val="tx1">
                    <a:tint val="75000"/>
                  </a:schemeClr>
                </a:solidFill>
              </a:defRPr>
            </a:lvl4pPr>
            <a:lvl5pPr algn="ctr" indent="0" marL="2437973">
              <a:buNone/>
              <a:defRPr>
                <a:solidFill>
                  <a:schemeClr val="tx1">
                    <a:tint val="75000"/>
                  </a:schemeClr>
                </a:solidFill>
              </a:defRPr>
            </a:lvl5pPr>
            <a:lvl6pPr algn="ctr" indent="0" marL="3047467">
              <a:buNone/>
              <a:defRPr>
                <a:solidFill>
                  <a:schemeClr val="tx1">
                    <a:tint val="75000"/>
                  </a:schemeClr>
                </a:solidFill>
              </a:defRPr>
            </a:lvl6pPr>
            <a:lvl7pPr algn="ctr" indent="0" marL="3656960">
              <a:buNone/>
              <a:defRPr>
                <a:solidFill>
                  <a:schemeClr val="tx1">
                    <a:tint val="75000"/>
                  </a:schemeClr>
                </a:solidFill>
              </a:defRPr>
            </a:lvl7pPr>
            <a:lvl8pPr algn="ctr" indent="0" marL="4266453">
              <a:buNone/>
              <a:defRPr>
                <a:solidFill>
                  <a:schemeClr val="tx1">
                    <a:tint val="75000"/>
                  </a:schemeClr>
                </a:solidFill>
              </a:defRPr>
            </a:lvl8pPr>
            <a:lvl9pPr algn="ctr" indent="0" marL="4875947">
              <a:buNone/>
              <a:defRPr>
                <a:solidFill>
                  <a:schemeClr val="tx1">
                    <a:tint val="75000"/>
                  </a:schemeClr>
                </a:solidFill>
              </a:defRPr>
            </a:lvl9pPr>
          </a:lstStyle>
          <a:p>
            <a:r>
              <a:rPr lang="en-US"/>
              <a:t>Click to edit Master subtitle style</a:t>
            </a:r>
          </a:p>
        </p:txBody>
      </p:sp>
      <p:sp>
        <p:nvSpPr>
          <p:cNvPr id="1048589" name="Date Placeholder 21"/>
          <p:cNvSpPr>
            <a:spLocks noGrp="1"/>
          </p:cNvSpPr>
          <p:nvPr>
            <p:ph type="dt" sz="half" idx="10"/>
          </p:nvPr>
        </p:nvSpPr>
        <p:spPr/>
        <p:txBody>
          <a:bodyPr/>
          <a:p>
            <a:fld id="{F0DFD029-FB74-4578-B929-F66AA97659CA}" type="datetimeFigureOut">
              <a:rPr lang="en-US"/>
              <a:t>2/12/2021</a:t>
            </a:fld>
            <a:endParaRPr dirty="0"/>
          </a:p>
        </p:txBody>
      </p:sp>
      <p:sp>
        <p:nvSpPr>
          <p:cNvPr id="1048590" name="Footer Placeholder 22"/>
          <p:cNvSpPr>
            <a:spLocks noGrp="1"/>
          </p:cNvSpPr>
          <p:nvPr>
            <p:ph type="ftr" sz="quarter" idx="11"/>
          </p:nvPr>
        </p:nvSpPr>
        <p:spPr/>
        <p:txBody>
          <a:bodyPr/>
          <a:p>
            <a:endParaRPr dirty="0"/>
          </a:p>
        </p:txBody>
      </p:sp>
      <p:sp>
        <p:nvSpPr>
          <p:cNvPr id="1048591" name="Slide Number Placeholder 23"/>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3" name=""/>
        <p:cNvGrpSpPr/>
        <p:nvPr/>
      </p:nvGrpSpPr>
      <p:grpSpPr>
        <a:xfrm>
          <a:off x="0" y="0"/>
          <a:ext cx="0" cy="0"/>
          <a:chOff x="0" y="0"/>
          <a:chExt cx="0" cy="0"/>
        </a:xfrm>
      </p:grpSpPr>
      <p:sp>
        <p:nvSpPr>
          <p:cNvPr id="1048650" name="Title 1"/>
          <p:cNvSpPr>
            <a:spLocks noGrp="1"/>
          </p:cNvSpPr>
          <p:nvPr>
            <p:ph type="title"/>
          </p:nvPr>
        </p:nvSpPr>
        <p:spPr/>
        <p:txBody>
          <a:bodyPr/>
          <a:p>
            <a:r>
              <a:rPr lang="en-US"/>
              <a:t>Click to edit Master title style</a:t>
            </a:r>
          </a:p>
        </p:txBody>
      </p:sp>
      <p:sp>
        <p:nvSpPr>
          <p:cNvPr id="1048651" name="Vertical Text Placeholder 2"/>
          <p:cNvSpPr>
            <a:spLocks noGrp="1"/>
          </p:cNvSpPr>
          <p:nvPr>
            <p:ph type="body" orient="vert" idx="1"/>
          </p:nvPr>
        </p:nvSpPr>
        <p:spPr/>
        <p:txBody>
          <a:bodyPr vert="eaVert"/>
          <a:lstStyle>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3"/>
          <p:cNvSpPr>
            <a:spLocks noGrp="1"/>
          </p:cNvSpPr>
          <p:nvPr>
            <p:ph type="dt" sz="half" idx="10"/>
          </p:nvPr>
        </p:nvSpPr>
        <p:spPr/>
        <p:txBody>
          <a:bodyPr/>
          <a:p>
            <a:fld id="{F0DFD029-FB74-4578-B929-F66AA97659CA}" type="datetimeFigureOut">
              <a:rPr lang="en-US"/>
              <a:t>2/12/2021</a:t>
            </a:fld>
            <a:endParaRPr dirty="0"/>
          </a:p>
        </p:txBody>
      </p:sp>
      <p:sp>
        <p:nvSpPr>
          <p:cNvPr id="1048653" name="Footer Placeholder 4"/>
          <p:cNvSpPr>
            <a:spLocks noGrp="1"/>
          </p:cNvSpPr>
          <p:nvPr>
            <p:ph type="ftr" sz="quarter" idx="11"/>
          </p:nvPr>
        </p:nvSpPr>
        <p:spPr/>
        <p:txBody>
          <a:bodyPr/>
          <a:p>
            <a:endParaRPr dirty="0"/>
          </a:p>
        </p:txBody>
      </p:sp>
      <p:sp>
        <p:nvSpPr>
          <p:cNvPr id="1048654" name="Slide Number Placeholder 5"/>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1" name=""/>
        <p:cNvGrpSpPr/>
        <p:nvPr/>
      </p:nvGrpSpPr>
      <p:grpSpPr>
        <a:xfrm>
          <a:off x="0" y="0"/>
          <a:ext cx="0" cy="0"/>
          <a:chOff x="0" y="0"/>
          <a:chExt cx="0" cy="0"/>
        </a:xfrm>
      </p:grpSpPr>
      <p:sp>
        <p:nvSpPr>
          <p:cNvPr id="1048639" name="Vertical Title 1"/>
          <p:cNvSpPr>
            <a:spLocks noGrp="1"/>
          </p:cNvSpPr>
          <p:nvPr>
            <p:ph type="title" orient="vert"/>
          </p:nvPr>
        </p:nvSpPr>
        <p:spPr>
          <a:xfrm>
            <a:off x="8836898" y="584200"/>
            <a:ext cx="2742486" cy="5588000"/>
          </a:xfrm>
        </p:spPr>
        <p:txBody>
          <a:bodyPr vert="eaVert"/>
          <a:p>
            <a:r>
              <a:rPr lang="en-US"/>
              <a:t>Click to edit Master title style</a:t>
            </a:r>
          </a:p>
        </p:txBody>
      </p:sp>
      <p:sp>
        <p:nvSpPr>
          <p:cNvPr id="1048640" name="Vertical Text Placeholder 2"/>
          <p:cNvSpPr>
            <a:spLocks noGrp="1"/>
          </p:cNvSpPr>
          <p:nvPr>
            <p:ph type="body" orient="vert" idx="1"/>
          </p:nvPr>
        </p:nvSpPr>
        <p:spPr>
          <a:xfrm>
            <a:off x="1218882" y="584200"/>
            <a:ext cx="7414869" cy="5588000"/>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p>
            <a:fld id="{F0DFD029-FB74-4578-B929-F66AA97659CA}" type="datetimeFigureOut">
              <a:rPr lang="en-US"/>
              <a:t>2/12/2021</a:t>
            </a:fld>
            <a:endParaRPr dirty="0"/>
          </a:p>
        </p:txBody>
      </p:sp>
      <p:sp>
        <p:nvSpPr>
          <p:cNvPr id="1048642" name="Footer Placeholder 4"/>
          <p:cNvSpPr>
            <a:spLocks noGrp="1"/>
          </p:cNvSpPr>
          <p:nvPr>
            <p:ph type="ftr" sz="quarter" idx="11"/>
          </p:nvPr>
        </p:nvSpPr>
        <p:spPr/>
        <p:txBody>
          <a:bodyPr/>
          <a:p>
            <a:endParaRPr dirty="0"/>
          </a:p>
        </p:txBody>
      </p:sp>
      <p:sp>
        <p:nvSpPr>
          <p:cNvPr id="1048643" name="Slide Number Placeholder 5"/>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1" name=""/>
        <p:cNvGrpSpPr/>
        <p:nvPr/>
      </p:nvGrpSpPr>
      <p:grpSpPr>
        <a:xfrm>
          <a:off x="0" y="0"/>
          <a:ext cx="0" cy="0"/>
          <a:chOff x="0" y="0"/>
          <a:chExt cx="0" cy="0"/>
        </a:xfrm>
      </p:grpSpPr>
      <p:sp>
        <p:nvSpPr>
          <p:cNvPr id="1048596" name="Title 1"/>
          <p:cNvSpPr>
            <a:spLocks noGrp="1"/>
          </p:cNvSpPr>
          <p:nvPr>
            <p:ph type="title"/>
          </p:nvPr>
        </p:nvSpPr>
        <p:spPr/>
        <p:txBody>
          <a:bodyPr/>
          <a:p>
            <a:r>
              <a:rPr lang="en-US"/>
              <a:t>Click to edit Master title style</a:t>
            </a:r>
          </a:p>
        </p:txBody>
      </p:sp>
      <p:sp>
        <p:nvSpPr>
          <p:cNvPr id="1048597"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8" name="Date Placeholder 3"/>
          <p:cNvSpPr>
            <a:spLocks noGrp="1"/>
          </p:cNvSpPr>
          <p:nvPr>
            <p:ph type="dt" sz="half" idx="10"/>
          </p:nvPr>
        </p:nvSpPr>
        <p:spPr/>
        <p:txBody>
          <a:bodyPr/>
          <a:p>
            <a:fld id="{F0DFD029-FB74-4578-B929-F66AA97659CA}" type="datetimeFigureOut">
              <a:rPr lang="en-US"/>
              <a:t>2/12/2021</a:t>
            </a:fld>
            <a:endParaRPr dirty="0"/>
          </a:p>
        </p:txBody>
      </p:sp>
      <p:sp>
        <p:nvSpPr>
          <p:cNvPr id="1048599" name="Footer Placeholder 4"/>
          <p:cNvSpPr>
            <a:spLocks noGrp="1"/>
          </p:cNvSpPr>
          <p:nvPr>
            <p:ph type="ftr" sz="quarter" idx="11"/>
          </p:nvPr>
        </p:nvSpPr>
        <p:spPr/>
        <p:txBody>
          <a:bodyPr/>
          <a:p>
            <a:endParaRPr dirty="0"/>
          </a:p>
        </p:txBody>
      </p:sp>
      <p:sp>
        <p:nvSpPr>
          <p:cNvPr id="1048600" name="Slide Number Placeholder 5"/>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4" name=""/>
        <p:cNvGrpSpPr/>
        <p:nvPr/>
      </p:nvGrpSpPr>
      <p:grpSpPr>
        <a:xfrm>
          <a:off x="0" y="0"/>
          <a:ext cx="0" cy="0"/>
          <a:chOff x="0" y="0"/>
          <a:chExt cx="0" cy="0"/>
        </a:xfrm>
      </p:grpSpPr>
      <p:grpSp>
        <p:nvGrpSpPr>
          <p:cNvPr id="65" name="diagonals"/>
          <p:cNvGrpSpPr/>
          <p:nvPr/>
        </p:nvGrpSpPr>
        <p:grpSpPr>
          <a:xfrm>
            <a:off x="7516443" y="4145281"/>
            <a:ext cx="4686117" cy="2731407"/>
            <a:chOff x="5638800" y="3108960"/>
            <a:chExt cx="3515503" cy="2048555"/>
          </a:xfrm>
        </p:grpSpPr>
        <p:cxnSp>
          <p:nvCxnSpPr>
            <p:cNvPr id="3145731" name="Straight Connector 11"/>
            <p:cNvCxnSpPr>
              <a:cxnSpLocks/>
            </p:cNvCxnSpPr>
            <p:nvPr/>
          </p:nvCxnSpPr>
          <p:spPr>
            <a:xfrm flipV="1">
              <a:off x="5638800" y="3108960"/>
              <a:ext cx="3515503" cy="2037116"/>
            </a:xfrm>
            <a:prstGeom prst="line"/>
            <a:noFill/>
            <a:ln w="38100">
              <a:gradFill>
                <a:gsLst>
                  <a:gs pos="0">
                    <a:schemeClr val="accent1"/>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3145732" name="Straight Connector 12"/>
            <p:cNvCxnSpPr>
              <a:cxnSpLocks/>
            </p:cNvCxnSpPr>
            <p:nvPr/>
          </p:nvCxnSpPr>
          <p:spPr>
            <a:xfrm flipV="1">
              <a:off x="6004643" y="3333750"/>
              <a:ext cx="3149660" cy="1823765"/>
            </a:xfrm>
            <a:prstGeom prst="line"/>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3145733" name="Straight Connector 13"/>
            <p:cNvCxnSpPr>
              <a:cxnSpLocks/>
            </p:cNvCxnSpPr>
            <p:nvPr/>
          </p:nvCxnSpPr>
          <p:spPr>
            <a:xfrm flipV="1">
              <a:off x="6388342" y="3549891"/>
              <a:ext cx="2765961" cy="1600149"/>
            </a:xfrm>
            <a:prstGeom prst="line"/>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1048655" name="Title 1"/>
          <p:cNvSpPr>
            <a:spLocks noGrp="1"/>
          </p:cNvSpPr>
          <p:nvPr>
            <p:ph type="title"/>
          </p:nvPr>
        </p:nvSpPr>
        <p:spPr>
          <a:xfrm>
            <a:off x="1625177" y="2209801"/>
            <a:ext cx="8938472" cy="2764335"/>
          </a:xfrm>
        </p:spPr>
        <p:txBody>
          <a:bodyPr anchor="b">
            <a:normAutofit/>
          </a:bodyPr>
          <a:lstStyle>
            <a:lvl1pPr algn="l">
              <a:defRPr baseline="0" b="0" cap="none" sz="5400"/>
            </a:lvl1pPr>
          </a:lstStyle>
          <a:p>
            <a:r>
              <a:rPr lang="en-US"/>
              <a:t>Click to edit Master title style</a:t>
            </a:r>
          </a:p>
        </p:txBody>
      </p:sp>
      <p:sp>
        <p:nvSpPr>
          <p:cNvPr id="1048656" name="Text Placeholder 2"/>
          <p:cNvSpPr>
            <a:spLocks noGrp="1"/>
          </p:cNvSpPr>
          <p:nvPr>
            <p:ph type="body" idx="1"/>
          </p:nvPr>
        </p:nvSpPr>
        <p:spPr>
          <a:xfrm>
            <a:off x="1625176" y="4951266"/>
            <a:ext cx="7069519" cy="1220933"/>
          </a:xfrm>
        </p:spPr>
        <p:txBody>
          <a:bodyPr anchor="t">
            <a:normAutofit/>
          </a:bodyPr>
          <a:lstStyle>
            <a:lvl1pPr indent="0" marL="0">
              <a:spcBef>
                <a:spcPts val="0"/>
              </a:spcBef>
              <a:buNone/>
              <a:defRPr baseline="0" cap="all" sz="2800" spc="200">
                <a:solidFill>
                  <a:schemeClr val="accent1"/>
                </a:solidFill>
              </a:defRPr>
            </a:lvl1pPr>
            <a:lvl2pPr indent="0" marL="609493">
              <a:buNone/>
              <a:defRPr sz="2400">
                <a:solidFill>
                  <a:schemeClr val="tx1">
                    <a:tint val="75000"/>
                  </a:schemeClr>
                </a:solidFill>
              </a:defRPr>
            </a:lvl2pPr>
            <a:lvl3pPr indent="0" marL="1218987">
              <a:buNone/>
              <a:defRPr sz="2100">
                <a:solidFill>
                  <a:schemeClr val="tx1">
                    <a:tint val="75000"/>
                  </a:schemeClr>
                </a:solidFill>
              </a:defRPr>
            </a:lvl3pPr>
            <a:lvl4pPr indent="0" marL="1828480">
              <a:buNone/>
              <a:defRPr sz="1900">
                <a:solidFill>
                  <a:schemeClr val="tx1">
                    <a:tint val="75000"/>
                  </a:schemeClr>
                </a:solidFill>
              </a:defRPr>
            </a:lvl4pPr>
            <a:lvl5pPr indent="0" marL="2437973">
              <a:buNone/>
              <a:defRPr sz="1900">
                <a:solidFill>
                  <a:schemeClr val="tx1">
                    <a:tint val="75000"/>
                  </a:schemeClr>
                </a:solidFill>
              </a:defRPr>
            </a:lvl5pPr>
            <a:lvl6pPr indent="0" marL="3047467">
              <a:buNone/>
              <a:defRPr sz="1900">
                <a:solidFill>
                  <a:schemeClr val="tx1">
                    <a:tint val="75000"/>
                  </a:schemeClr>
                </a:solidFill>
              </a:defRPr>
            </a:lvl6pPr>
            <a:lvl7pPr indent="0" marL="3656960">
              <a:buNone/>
              <a:defRPr sz="1900">
                <a:solidFill>
                  <a:schemeClr val="tx1">
                    <a:tint val="75000"/>
                  </a:schemeClr>
                </a:solidFill>
              </a:defRPr>
            </a:lvl7pPr>
            <a:lvl8pPr indent="0" marL="4266453">
              <a:buNone/>
              <a:defRPr sz="1900">
                <a:solidFill>
                  <a:schemeClr val="tx1">
                    <a:tint val="75000"/>
                  </a:schemeClr>
                </a:solidFill>
              </a:defRPr>
            </a:lvl8pPr>
            <a:lvl9pPr indent="0" marL="4875947">
              <a:buNone/>
              <a:defRPr sz="1900">
                <a:solidFill>
                  <a:schemeClr val="tx1">
                    <a:tint val="75000"/>
                  </a:schemeClr>
                </a:solidFill>
              </a:defRPr>
            </a:lvl9pPr>
          </a:lstStyle>
          <a:p>
            <a:pPr lvl="0"/>
            <a:r>
              <a:rPr lang="en-US"/>
              <a:t>Click to edit Master text styles</a:t>
            </a:r>
          </a:p>
        </p:txBody>
      </p:sp>
      <p:sp>
        <p:nvSpPr>
          <p:cNvPr id="1048657" name="Date Placeholder 3"/>
          <p:cNvSpPr>
            <a:spLocks noGrp="1"/>
          </p:cNvSpPr>
          <p:nvPr>
            <p:ph type="dt" sz="half" idx="10"/>
          </p:nvPr>
        </p:nvSpPr>
        <p:spPr/>
        <p:txBody>
          <a:bodyPr/>
          <a:p>
            <a:fld id="{F0DFD029-FB74-4578-B929-F66AA97659CA}" type="datetimeFigureOut">
              <a:rPr lang="en-US"/>
              <a:t>2/12/2021</a:t>
            </a:fld>
            <a:endParaRPr dirty="0"/>
          </a:p>
        </p:txBody>
      </p:sp>
      <p:sp>
        <p:nvSpPr>
          <p:cNvPr id="1048658" name="Footer Placeholder 4"/>
          <p:cNvSpPr>
            <a:spLocks noGrp="1"/>
          </p:cNvSpPr>
          <p:nvPr>
            <p:ph type="ftr" sz="quarter" idx="11"/>
          </p:nvPr>
        </p:nvSpPr>
        <p:spPr/>
        <p:txBody>
          <a:bodyPr/>
          <a:p>
            <a:endParaRPr dirty="0"/>
          </a:p>
        </p:txBody>
      </p:sp>
      <p:sp>
        <p:nvSpPr>
          <p:cNvPr id="1048659" name="Slide Number Placeholder 5"/>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6" name=""/>
        <p:cNvGrpSpPr/>
        <p:nvPr/>
      </p:nvGrpSpPr>
      <p:grpSpPr>
        <a:xfrm>
          <a:off x="0" y="0"/>
          <a:ext cx="0" cy="0"/>
          <a:chOff x="0" y="0"/>
          <a:chExt cx="0" cy="0"/>
        </a:xfrm>
      </p:grpSpPr>
      <p:sp>
        <p:nvSpPr>
          <p:cNvPr id="1048660" name="Title 1"/>
          <p:cNvSpPr>
            <a:spLocks noGrp="1"/>
          </p:cNvSpPr>
          <p:nvPr>
            <p:ph type="title"/>
          </p:nvPr>
        </p:nvSpPr>
        <p:spPr/>
        <p:txBody>
          <a:bodyPr/>
          <a:p>
            <a:r>
              <a:rPr lang="en-US"/>
              <a:t>Click to edit Master title style</a:t>
            </a:r>
          </a:p>
        </p:txBody>
      </p:sp>
      <p:sp>
        <p:nvSpPr>
          <p:cNvPr id="1048661"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baseline="0" sz="2000"/>
            </a:lvl8pPr>
            <a:lvl9pPr>
              <a:defRPr baseline="0"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2"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3" name="Date Placeholder 4"/>
          <p:cNvSpPr>
            <a:spLocks noGrp="1"/>
          </p:cNvSpPr>
          <p:nvPr>
            <p:ph type="dt" sz="half" idx="10"/>
          </p:nvPr>
        </p:nvSpPr>
        <p:spPr/>
        <p:txBody>
          <a:bodyPr/>
          <a:p>
            <a:fld id="{F0DFD029-FB74-4578-B929-F66AA97659CA}" type="datetimeFigureOut">
              <a:rPr lang="en-US"/>
              <a:t>2/12/2021</a:t>
            </a:fld>
            <a:endParaRPr dirty="0"/>
          </a:p>
        </p:txBody>
      </p:sp>
      <p:sp>
        <p:nvSpPr>
          <p:cNvPr id="1048664" name="Footer Placeholder 5"/>
          <p:cNvSpPr>
            <a:spLocks noGrp="1"/>
          </p:cNvSpPr>
          <p:nvPr>
            <p:ph type="ftr" sz="quarter" idx="11"/>
          </p:nvPr>
        </p:nvSpPr>
        <p:spPr/>
        <p:txBody>
          <a:bodyPr/>
          <a:p>
            <a:endParaRPr dirty="0"/>
          </a:p>
        </p:txBody>
      </p:sp>
      <p:sp>
        <p:nvSpPr>
          <p:cNvPr id="1048665" name="Slide Number Placeholder 6"/>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7" name=""/>
        <p:cNvGrpSpPr/>
        <p:nvPr/>
      </p:nvGrpSpPr>
      <p:grpSpPr>
        <a:xfrm>
          <a:off x="0" y="0"/>
          <a:ext cx="0" cy="0"/>
          <a:chOff x="0" y="0"/>
          <a:chExt cx="0" cy="0"/>
        </a:xfrm>
      </p:grpSpPr>
      <p:sp>
        <p:nvSpPr>
          <p:cNvPr id="1048666" name="Title 1"/>
          <p:cNvSpPr>
            <a:spLocks noGrp="1"/>
          </p:cNvSpPr>
          <p:nvPr>
            <p:ph type="title"/>
          </p:nvPr>
        </p:nvSpPr>
        <p:spPr/>
        <p:txBody>
          <a:bodyPr/>
          <a:p>
            <a:r>
              <a:rPr lang="en-US"/>
              <a:t>Click to edit Master title style</a:t>
            </a:r>
          </a:p>
        </p:txBody>
      </p:sp>
      <p:sp>
        <p:nvSpPr>
          <p:cNvPr id="1048667" name="Text Placeholder 2"/>
          <p:cNvSpPr>
            <a:spLocks noGrp="1"/>
          </p:cNvSpPr>
          <p:nvPr>
            <p:ph type="body" idx="1"/>
          </p:nvPr>
        </p:nvSpPr>
        <p:spPr>
          <a:xfrm>
            <a:off x="1218883" y="1701800"/>
            <a:ext cx="5082740" cy="914400"/>
          </a:xfrm>
        </p:spPr>
        <p:txBody>
          <a:bodyPr anchor="b">
            <a:normAutofit/>
          </a:bodyPr>
          <a:lstStyle>
            <a:lvl1pPr indent="0" marL="0">
              <a:spcBef>
                <a:spcPts val="0"/>
              </a:spcBef>
              <a:buNone/>
              <a:defRPr baseline="0" b="0" cap="all" sz="2800" spc="200">
                <a:solidFill>
                  <a:schemeClr val="accent1"/>
                </a:solidFill>
              </a:defRPr>
            </a:lvl1pPr>
            <a:lvl2pPr indent="0" marL="609493">
              <a:buNone/>
              <a:defRPr b="1" sz="2700"/>
            </a:lvl2pPr>
            <a:lvl3pPr indent="0" marL="1218987">
              <a:buNone/>
              <a:defRPr b="1" sz="2400"/>
            </a:lvl3pPr>
            <a:lvl4pPr indent="0" marL="1828480">
              <a:buNone/>
              <a:defRPr b="1" sz="2100"/>
            </a:lvl4pPr>
            <a:lvl5pPr indent="0" marL="2437973">
              <a:buNone/>
              <a:defRPr b="1" sz="2100"/>
            </a:lvl5pPr>
            <a:lvl6pPr indent="0" marL="3047467">
              <a:buNone/>
              <a:defRPr b="1" sz="2100"/>
            </a:lvl6pPr>
            <a:lvl7pPr indent="0" marL="3656960">
              <a:buNone/>
              <a:defRPr b="1" sz="2100"/>
            </a:lvl7pPr>
            <a:lvl8pPr indent="0" marL="4266453">
              <a:buNone/>
              <a:defRPr b="1" sz="2100"/>
            </a:lvl8pPr>
            <a:lvl9pPr indent="0" marL="4875947">
              <a:buNone/>
              <a:defRPr b="1" sz="2100"/>
            </a:lvl9pPr>
          </a:lstStyle>
          <a:p>
            <a:pPr lvl="0"/>
            <a:r>
              <a:rPr lang="en-US"/>
              <a:t>Click to edit Master text styles</a:t>
            </a:r>
          </a:p>
        </p:txBody>
      </p:sp>
      <p:sp>
        <p:nvSpPr>
          <p:cNvPr id="1048668"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baseline="0" sz="2000"/>
            </a:lvl7pPr>
            <a:lvl8pPr>
              <a:defRPr baseline="0" sz="2000"/>
            </a:lvl8pPr>
            <a:lvl9pPr>
              <a:defRPr baseline="0"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9" name="Text Placeholder 4"/>
          <p:cNvSpPr>
            <a:spLocks noGrp="1"/>
          </p:cNvSpPr>
          <p:nvPr>
            <p:ph type="body" sz="quarter" idx="3"/>
          </p:nvPr>
        </p:nvSpPr>
        <p:spPr>
          <a:xfrm>
            <a:off x="6496644" y="1701800"/>
            <a:ext cx="5082740" cy="914400"/>
          </a:xfrm>
        </p:spPr>
        <p:txBody>
          <a:bodyPr anchor="b">
            <a:normAutofit/>
          </a:bodyPr>
          <a:lstStyle>
            <a:lvl1pPr indent="0" marL="0">
              <a:spcBef>
                <a:spcPts val="0"/>
              </a:spcBef>
              <a:buNone/>
              <a:defRPr baseline="0" b="0" cap="all" sz="2800" spc="200">
                <a:solidFill>
                  <a:schemeClr val="accent1"/>
                </a:solidFill>
              </a:defRPr>
            </a:lvl1pPr>
            <a:lvl2pPr indent="0" marL="609493">
              <a:buNone/>
              <a:defRPr b="1" sz="2700"/>
            </a:lvl2pPr>
            <a:lvl3pPr indent="0" marL="1218987">
              <a:buNone/>
              <a:defRPr b="1" sz="2400"/>
            </a:lvl3pPr>
            <a:lvl4pPr indent="0" marL="1828480">
              <a:buNone/>
              <a:defRPr b="1" sz="2100"/>
            </a:lvl4pPr>
            <a:lvl5pPr indent="0" marL="2437973">
              <a:buNone/>
              <a:defRPr b="1" sz="2100"/>
            </a:lvl5pPr>
            <a:lvl6pPr indent="0" marL="3047467">
              <a:buNone/>
              <a:defRPr b="1" sz="2100"/>
            </a:lvl6pPr>
            <a:lvl7pPr indent="0" marL="3656960">
              <a:buNone/>
              <a:defRPr b="1" sz="2100"/>
            </a:lvl7pPr>
            <a:lvl8pPr indent="0" marL="4266453">
              <a:buNone/>
              <a:defRPr b="1" sz="2100"/>
            </a:lvl8pPr>
            <a:lvl9pPr indent="0" marL="4875947">
              <a:buNone/>
              <a:defRPr b="1" sz="2100"/>
            </a:lvl9pPr>
          </a:lstStyle>
          <a:p>
            <a:pPr lvl="0"/>
            <a:r>
              <a:rPr lang="en-US"/>
              <a:t>Click to edit Master text styles</a:t>
            </a:r>
          </a:p>
        </p:txBody>
      </p:sp>
      <p:sp>
        <p:nvSpPr>
          <p:cNvPr id="1048670"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baseline="0" sz="2000"/>
            </a:lvl6pPr>
            <a:lvl7pPr>
              <a:defRPr baseline="0" sz="2000"/>
            </a:lvl7pPr>
            <a:lvl8pPr>
              <a:defRPr baseline="0" sz="2000"/>
            </a:lvl8pPr>
            <a:lvl9pPr>
              <a:defRPr baseline="0"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1" name="Date Placeholder 6"/>
          <p:cNvSpPr>
            <a:spLocks noGrp="1"/>
          </p:cNvSpPr>
          <p:nvPr>
            <p:ph type="dt" sz="half" idx="10"/>
          </p:nvPr>
        </p:nvSpPr>
        <p:spPr/>
        <p:txBody>
          <a:bodyPr/>
          <a:p>
            <a:fld id="{F0DFD029-FB74-4578-B929-F66AA97659CA}" type="datetimeFigureOut">
              <a:rPr lang="en-US"/>
              <a:t>2/12/2021</a:t>
            </a:fld>
            <a:endParaRPr dirty="0"/>
          </a:p>
        </p:txBody>
      </p:sp>
      <p:sp>
        <p:nvSpPr>
          <p:cNvPr id="1048672" name="Footer Placeholder 7"/>
          <p:cNvSpPr>
            <a:spLocks noGrp="1"/>
          </p:cNvSpPr>
          <p:nvPr>
            <p:ph type="ftr" sz="quarter" idx="11"/>
          </p:nvPr>
        </p:nvSpPr>
        <p:spPr/>
        <p:txBody>
          <a:bodyPr/>
          <a:p>
            <a:endParaRPr dirty="0"/>
          </a:p>
        </p:txBody>
      </p:sp>
      <p:sp>
        <p:nvSpPr>
          <p:cNvPr id="1048673" name="Slide Number Placeholder 8"/>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0" name=""/>
        <p:cNvGrpSpPr/>
        <p:nvPr/>
      </p:nvGrpSpPr>
      <p:grpSpPr>
        <a:xfrm>
          <a:off x="0" y="0"/>
          <a:ext cx="0" cy="0"/>
          <a:chOff x="0" y="0"/>
          <a:chExt cx="0" cy="0"/>
        </a:xfrm>
      </p:grpSpPr>
      <p:sp>
        <p:nvSpPr>
          <p:cNvPr id="1048635" name="Title 1"/>
          <p:cNvSpPr>
            <a:spLocks noGrp="1"/>
          </p:cNvSpPr>
          <p:nvPr>
            <p:ph type="title"/>
          </p:nvPr>
        </p:nvSpPr>
        <p:spPr/>
        <p:txBody>
          <a:bodyPr/>
          <a:p>
            <a:r>
              <a:rPr lang="en-US"/>
              <a:t>Click to edit Master title style</a:t>
            </a:r>
          </a:p>
        </p:txBody>
      </p:sp>
      <p:sp>
        <p:nvSpPr>
          <p:cNvPr id="1048636" name="Date Placeholder 2"/>
          <p:cNvSpPr>
            <a:spLocks noGrp="1"/>
          </p:cNvSpPr>
          <p:nvPr>
            <p:ph type="dt" sz="half" idx="10"/>
          </p:nvPr>
        </p:nvSpPr>
        <p:spPr/>
        <p:txBody>
          <a:bodyPr/>
          <a:p>
            <a:fld id="{F0DFD029-FB74-4578-B929-F66AA97659CA}" type="datetimeFigureOut">
              <a:rPr lang="en-US"/>
              <a:t>2/12/2021</a:t>
            </a:fld>
            <a:endParaRPr dirty="0"/>
          </a:p>
        </p:txBody>
      </p:sp>
      <p:sp>
        <p:nvSpPr>
          <p:cNvPr id="1048637" name="Footer Placeholder 3"/>
          <p:cNvSpPr>
            <a:spLocks noGrp="1"/>
          </p:cNvSpPr>
          <p:nvPr>
            <p:ph type="ftr" sz="quarter" idx="11"/>
          </p:nvPr>
        </p:nvSpPr>
        <p:spPr/>
        <p:txBody>
          <a:bodyPr/>
          <a:p>
            <a:endParaRPr dirty="0"/>
          </a:p>
        </p:txBody>
      </p:sp>
      <p:sp>
        <p:nvSpPr>
          <p:cNvPr id="1048638" name="Slide Number Placeholder 4"/>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68" name=""/>
        <p:cNvGrpSpPr/>
        <p:nvPr/>
      </p:nvGrpSpPr>
      <p:grpSpPr>
        <a:xfrm>
          <a:off x="0" y="0"/>
          <a:ext cx="0" cy="0"/>
          <a:chOff x="0" y="0"/>
          <a:chExt cx="0" cy="0"/>
        </a:xfrm>
      </p:grpSpPr>
      <p:sp>
        <p:nvSpPr>
          <p:cNvPr id="1048674" name="Date Placeholder 1"/>
          <p:cNvSpPr>
            <a:spLocks noGrp="1"/>
          </p:cNvSpPr>
          <p:nvPr>
            <p:ph type="dt" sz="half" idx="10"/>
          </p:nvPr>
        </p:nvSpPr>
        <p:spPr/>
        <p:txBody>
          <a:bodyPr/>
          <a:p>
            <a:fld id="{F0DFD029-FB74-4578-B929-F66AA97659CA}" type="datetimeFigureOut">
              <a:rPr lang="en-US"/>
              <a:t>2/12/2021</a:t>
            </a:fld>
            <a:endParaRPr dirty="0"/>
          </a:p>
        </p:txBody>
      </p:sp>
      <p:sp>
        <p:nvSpPr>
          <p:cNvPr id="1048675" name="Footer Placeholder 2"/>
          <p:cNvSpPr>
            <a:spLocks noGrp="1"/>
          </p:cNvSpPr>
          <p:nvPr>
            <p:ph type="ftr" sz="quarter" idx="11"/>
          </p:nvPr>
        </p:nvSpPr>
        <p:spPr/>
        <p:txBody>
          <a:bodyPr/>
          <a:p>
            <a:endParaRPr dirty="0"/>
          </a:p>
        </p:txBody>
      </p:sp>
      <p:sp>
        <p:nvSpPr>
          <p:cNvPr id="1048676" name="Slide Number Placeholder 3"/>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9" name=""/>
        <p:cNvGrpSpPr/>
        <p:nvPr/>
      </p:nvGrpSpPr>
      <p:grpSpPr>
        <a:xfrm>
          <a:off x="0" y="0"/>
          <a:ext cx="0" cy="0"/>
          <a:chOff x="0" y="0"/>
          <a:chExt cx="0" cy="0"/>
        </a:xfrm>
      </p:grpSpPr>
      <p:sp>
        <p:nvSpPr>
          <p:cNvPr id="1048677" name="Title 1"/>
          <p:cNvSpPr>
            <a:spLocks noGrp="1"/>
          </p:cNvSpPr>
          <p:nvPr>
            <p:ph type="title"/>
          </p:nvPr>
        </p:nvSpPr>
        <p:spPr>
          <a:xfrm>
            <a:off x="1218882" y="1701800"/>
            <a:ext cx="4062942" cy="2438400"/>
          </a:xfrm>
        </p:spPr>
        <p:txBody>
          <a:bodyPr anchor="b">
            <a:normAutofit/>
          </a:bodyPr>
          <a:lstStyle>
            <a:lvl1pPr algn="l">
              <a:defRPr baseline="0" b="0" cap="all" sz="2800" spc="200">
                <a:solidFill>
                  <a:schemeClr val="accent1"/>
                </a:solidFill>
              </a:defRPr>
            </a:lvl1pPr>
          </a:lstStyle>
          <a:p>
            <a:r>
              <a:rPr lang="en-US"/>
              <a:t>Click to edit Master title style</a:t>
            </a:r>
          </a:p>
        </p:txBody>
      </p:sp>
      <p:sp>
        <p:nvSpPr>
          <p:cNvPr id="1048678" name="Text Placeholder 3"/>
          <p:cNvSpPr>
            <a:spLocks noGrp="1"/>
          </p:cNvSpPr>
          <p:nvPr>
            <p:ph type="body" sz="half" idx="2"/>
          </p:nvPr>
        </p:nvSpPr>
        <p:spPr>
          <a:xfrm>
            <a:off x="1218882" y="4241800"/>
            <a:ext cx="4062942" cy="1930400"/>
          </a:xfrm>
        </p:spPr>
        <p:txBody>
          <a:bodyPr>
            <a:normAutofit/>
          </a:bodyPr>
          <a:lstStyle>
            <a:lvl1pPr indent="0" marL="0">
              <a:buNone/>
              <a:defRPr sz="2000"/>
            </a:lvl1pPr>
            <a:lvl2pPr indent="0" marL="609493">
              <a:buNone/>
              <a:defRPr sz="1600"/>
            </a:lvl2pPr>
            <a:lvl3pPr indent="0" marL="1218987">
              <a:buNone/>
              <a:defRPr sz="1300"/>
            </a:lvl3pPr>
            <a:lvl4pPr indent="0" marL="1828480">
              <a:buNone/>
              <a:defRPr sz="1200"/>
            </a:lvl4pPr>
            <a:lvl5pPr indent="0" marL="2437973">
              <a:buNone/>
              <a:defRPr sz="1200"/>
            </a:lvl5pPr>
            <a:lvl6pPr indent="0" marL="3047467">
              <a:buNone/>
              <a:defRPr sz="1200"/>
            </a:lvl6pPr>
            <a:lvl7pPr indent="0" marL="3656960">
              <a:buNone/>
              <a:defRPr sz="1200"/>
            </a:lvl7pPr>
            <a:lvl8pPr indent="0" marL="4266453">
              <a:buNone/>
              <a:defRPr sz="1200"/>
            </a:lvl8pPr>
            <a:lvl9pPr indent="0" marL="4875947">
              <a:buNone/>
              <a:defRPr sz="1200"/>
            </a:lvl9pPr>
          </a:lstStyle>
          <a:p>
            <a:pPr lvl="0"/>
            <a:r>
              <a:rPr lang="en-US"/>
              <a:t>Click to edit Master text styles</a:t>
            </a:r>
          </a:p>
        </p:txBody>
      </p:sp>
      <p:sp>
        <p:nvSpPr>
          <p:cNvPr id="1048679"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baseline="0" sz="2000"/>
            </a:lvl8pPr>
            <a:lvl9pPr>
              <a:defRPr baseline="0"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0" name="Date Placeholder 4"/>
          <p:cNvSpPr>
            <a:spLocks noGrp="1"/>
          </p:cNvSpPr>
          <p:nvPr>
            <p:ph type="dt" sz="half" idx="10"/>
          </p:nvPr>
        </p:nvSpPr>
        <p:spPr/>
        <p:txBody>
          <a:bodyPr/>
          <a:p>
            <a:fld id="{F0DFD029-FB74-4578-B929-F66AA97659CA}" type="datetimeFigureOut">
              <a:rPr lang="en-US"/>
              <a:t>2/12/2021</a:t>
            </a:fld>
            <a:endParaRPr dirty="0"/>
          </a:p>
        </p:txBody>
      </p:sp>
      <p:sp>
        <p:nvSpPr>
          <p:cNvPr id="1048681" name="Footer Placeholder 5"/>
          <p:cNvSpPr>
            <a:spLocks noGrp="1"/>
          </p:cNvSpPr>
          <p:nvPr>
            <p:ph type="ftr" sz="quarter" idx="11"/>
          </p:nvPr>
        </p:nvSpPr>
        <p:spPr/>
        <p:txBody>
          <a:bodyPr/>
          <a:p>
            <a:endParaRPr dirty="0"/>
          </a:p>
        </p:txBody>
      </p:sp>
      <p:sp>
        <p:nvSpPr>
          <p:cNvPr id="1048682" name="Slide Number Placeholder 6"/>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2" name=""/>
        <p:cNvGrpSpPr/>
        <p:nvPr/>
      </p:nvGrpSpPr>
      <p:grpSpPr>
        <a:xfrm>
          <a:off x="0" y="0"/>
          <a:ext cx="0" cy="0"/>
          <a:chOff x="0" y="0"/>
          <a:chExt cx="0" cy="0"/>
        </a:xfrm>
      </p:grpSpPr>
      <p:sp>
        <p:nvSpPr>
          <p:cNvPr id="1048644" name="Title 1"/>
          <p:cNvSpPr>
            <a:spLocks noGrp="1"/>
          </p:cNvSpPr>
          <p:nvPr>
            <p:ph type="title"/>
          </p:nvPr>
        </p:nvSpPr>
        <p:spPr>
          <a:xfrm>
            <a:off x="1218882" y="1701800"/>
            <a:ext cx="4062942" cy="2438400"/>
          </a:xfrm>
        </p:spPr>
        <p:txBody>
          <a:bodyPr anchor="b">
            <a:normAutofit/>
          </a:bodyPr>
          <a:lstStyle>
            <a:lvl1pPr algn="l">
              <a:defRPr baseline="0" b="0" cap="all" sz="2800" spc="200">
                <a:solidFill>
                  <a:schemeClr val="accent1"/>
                </a:solidFill>
              </a:defRPr>
            </a:lvl1pPr>
          </a:lstStyle>
          <a:p>
            <a:r>
              <a:rPr lang="en-US"/>
              <a:t>Click to edit Master title style</a:t>
            </a:r>
          </a:p>
        </p:txBody>
      </p:sp>
      <p:sp>
        <p:nvSpPr>
          <p:cNvPr id="1048645" name="Text Placeholder 3"/>
          <p:cNvSpPr>
            <a:spLocks noGrp="1"/>
          </p:cNvSpPr>
          <p:nvPr>
            <p:ph type="body" sz="half" idx="2"/>
          </p:nvPr>
        </p:nvSpPr>
        <p:spPr>
          <a:xfrm>
            <a:off x="1218882" y="4241800"/>
            <a:ext cx="4062942" cy="1930400"/>
          </a:xfrm>
        </p:spPr>
        <p:txBody>
          <a:bodyPr>
            <a:normAutofit/>
          </a:bodyPr>
          <a:lstStyle>
            <a:lvl1pPr indent="0" marL="0">
              <a:buNone/>
              <a:defRPr sz="2000"/>
            </a:lvl1pPr>
            <a:lvl2pPr indent="0" marL="609493">
              <a:buNone/>
              <a:defRPr sz="1600"/>
            </a:lvl2pPr>
            <a:lvl3pPr indent="0" marL="1218987">
              <a:buNone/>
              <a:defRPr sz="1300"/>
            </a:lvl3pPr>
            <a:lvl4pPr indent="0" marL="1828480">
              <a:buNone/>
              <a:defRPr sz="1200"/>
            </a:lvl4pPr>
            <a:lvl5pPr indent="0" marL="2437973">
              <a:buNone/>
              <a:defRPr sz="1200"/>
            </a:lvl5pPr>
            <a:lvl6pPr indent="0" marL="3047467">
              <a:buNone/>
              <a:defRPr sz="1200"/>
            </a:lvl6pPr>
            <a:lvl7pPr indent="0" marL="3656960">
              <a:buNone/>
              <a:defRPr sz="1200"/>
            </a:lvl7pPr>
            <a:lvl8pPr indent="0" marL="4266453">
              <a:buNone/>
              <a:defRPr sz="1200"/>
            </a:lvl8pPr>
            <a:lvl9pPr indent="0" marL="4875947">
              <a:buNone/>
              <a:defRPr sz="1200"/>
            </a:lvl9pPr>
          </a:lstStyle>
          <a:p>
            <a:pPr lvl="0"/>
            <a:r>
              <a:rPr lang="en-US"/>
              <a:t>Click to edit Master text styles</a:t>
            </a:r>
          </a:p>
        </p:txBody>
      </p:sp>
      <p:sp>
        <p:nvSpPr>
          <p:cNvPr id="1048646"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indent="0" marL="0">
              <a:buNone/>
              <a:defRPr sz="2800"/>
            </a:lvl1pPr>
            <a:lvl2pPr indent="0" marL="609493">
              <a:buNone/>
              <a:defRPr sz="3700"/>
            </a:lvl2pPr>
            <a:lvl3pPr indent="0" marL="1218987">
              <a:buNone/>
              <a:defRPr sz="3200"/>
            </a:lvl3pPr>
            <a:lvl4pPr indent="0" marL="1828480">
              <a:buNone/>
              <a:defRPr sz="2700"/>
            </a:lvl4pPr>
            <a:lvl5pPr indent="0" marL="2437973">
              <a:buNone/>
              <a:defRPr sz="2700"/>
            </a:lvl5pPr>
            <a:lvl6pPr indent="0" marL="3047467">
              <a:buNone/>
              <a:defRPr sz="2700"/>
            </a:lvl6pPr>
            <a:lvl7pPr indent="0" marL="3656960">
              <a:buNone/>
              <a:defRPr sz="2700"/>
            </a:lvl7pPr>
            <a:lvl8pPr indent="0" marL="4266453">
              <a:buNone/>
              <a:defRPr sz="2700"/>
            </a:lvl8pPr>
            <a:lvl9pPr indent="0" marL="4875947">
              <a:buNone/>
              <a:defRPr sz="2700"/>
            </a:lvl9pPr>
          </a:lstStyle>
          <a:p>
            <a:r>
              <a:rPr lang="en-US"/>
              <a:t>Click icon to add picture</a:t>
            </a:r>
            <a:endParaRPr dirty="0"/>
          </a:p>
        </p:txBody>
      </p:sp>
      <p:sp>
        <p:nvSpPr>
          <p:cNvPr id="1048647" name="Date Placeholder 4"/>
          <p:cNvSpPr>
            <a:spLocks noGrp="1"/>
          </p:cNvSpPr>
          <p:nvPr>
            <p:ph type="dt" sz="half" idx="10"/>
          </p:nvPr>
        </p:nvSpPr>
        <p:spPr/>
        <p:txBody>
          <a:bodyPr/>
          <a:p>
            <a:fld id="{F0DFD029-FB74-4578-B929-F66AA97659CA}" type="datetimeFigureOut">
              <a:rPr lang="en-US"/>
              <a:t>2/12/2021</a:t>
            </a:fld>
            <a:endParaRPr dirty="0"/>
          </a:p>
        </p:txBody>
      </p:sp>
      <p:sp>
        <p:nvSpPr>
          <p:cNvPr id="1048648" name="Footer Placeholder 5"/>
          <p:cNvSpPr>
            <a:spLocks noGrp="1"/>
          </p:cNvSpPr>
          <p:nvPr>
            <p:ph type="ftr" sz="quarter" idx="11"/>
          </p:nvPr>
        </p:nvSpPr>
        <p:spPr/>
        <p:txBody>
          <a:bodyPr/>
          <a:p>
            <a:endParaRPr dirty="0"/>
          </a:p>
        </p:txBody>
      </p:sp>
      <p:sp>
        <p:nvSpPr>
          <p:cNvPr id="1048649" name="Slide Number Placeholder 6"/>
          <p:cNvSpPr>
            <a:spLocks noGrp="1"/>
          </p:cNvSpPr>
          <p:nvPr>
            <p:ph type="sldNum" sz="quarter" idx="12"/>
          </p:nvPr>
        </p:nvSpPr>
        <p:spPr/>
        <p:txBody>
          <a:bodyPr/>
          <a:p>
            <a:fld id="{C014DD1E-5D91-48A3-AD6D-45FBA980D106}" type="slidenum">
              <a:t>‹#›</a:t>
            </a:fld>
            <a:endParaRPr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gradFill>
      </p:bgPr>
    </p:bg>
    <p:spTree>
      <p:nvGrpSpPr>
        <p:cNvPr id="13" name=""/>
        <p:cNvGrpSpPr/>
        <p:nvPr/>
      </p:nvGrpSpPr>
      <p:grpSpPr>
        <a:xfrm>
          <a:off x="0" y="0"/>
          <a:ext cx="0" cy="0"/>
          <a:chOff x="0" y="0"/>
          <a:chExt cx="0" cy="0"/>
        </a:xfrm>
      </p:grpSpPr>
      <p:grpSp>
        <p:nvGrpSpPr>
          <p:cNvPr id="14" name="left lines"/>
          <p:cNvGrpSpPr/>
          <p:nvPr/>
        </p:nvGrpSpPr>
        <p:grpSpPr>
          <a:xfrm>
            <a:off x="-15870" y="-3174"/>
            <a:ext cx="819993" cy="5229225"/>
            <a:chOff x="-11906" y="-2381"/>
            <a:chExt cx="615155" cy="3921919"/>
          </a:xfrm>
        </p:grpSpPr>
        <p:sp>
          <p:nvSpPr>
            <p:cNvPr id="1048576"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0">
                    <a:schemeClr val="accent1"/>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a:p>
          </p:txBody>
        </p:sp>
        <p:sp>
          <p:nvSpPr>
            <p:cNvPr id="1048577"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a:p>
          </p:txBody>
        </p:sp>
        <p:sp>
          <p:nvSpPr>
            <p:cNvPr id="1048578"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a:p>
          </p:txBody>
        </p:sp>
      </p:grpSp>
      <p:sp>
        <p:nvSpPr>
          <p:cNvPr id="1048579" name="Title Placeholder 1"/>
          <p:cNvSpPr>
            <a:spLocks noGrp="1"/>
          </p:cNvSpPr>
          <p:nvPr>
            <p:ph type="title"/>
          </p:nvPr>
        </p:nvSpPr>
        <p:spPr>
          <a:xfrm>
            <a:off x="1218883" y="274637"/>
            <a:ext cx="10360501" cy="1223963"/>
          </a:xfrm>
          <a:prstGeom prst="rect"/>
        </p:spPr>
        <p:txBody>
          <a:bodyPr anchor="b" bIns="60949" lIns="121899" rIns="121899" rtlCol="0" tIns="60949" vert="horz">
            <a:normAutofit/>
          </a:bodyPr>
          <a:p>
            <a:r>
              <a:rPr lang="en-US"/>
              <a:t>Click to edit Master title style</a:t>
            </a:r>
          </a:p>
        </p:txBody>
      </p:sp>
      <p:sp>
        <p:nvSpPr>
          <p:cNvPr id="1048580" name="Text Placeholder 2"/>
          <p:cNvSpPr>
            <a:spLocks noGrp="1"/>
          </p:cNvSpPr>
          <p:nvPr>
            <p:ph type="body" idx="1"/>
          </p:nvPr>
        </p:nvSpPr>
        <p:spPr>
          <a:xfrm>
            <a:off x="1218883" y="1701797"/>
            <a:ext cx="10360501" cy="4462272"/>
          </a:xfrm>
          <a:prstGeom prst="rect"/>
        </p:spPr>
        <p:txBody>
          <a:bodyPr bIns="60949" lIns="121899" rIns="121899" rtlCol="0" tIns="60949"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1" name="Date Placeholder 3"/>
          <p:cNvSpPr>
            <a:spLocks noGrp="1"/>
          </p:cNvSpPr>
          <p:nvPr>
            <p:ph type="dt" sz="half" idx="2"/>
          </p:nvPr>
        </p:nvSpPr>
        <p:spPr>
          <a:xfrm>
            <a:off x="1218882" y="6356352"/>
            <a:ext cx="2234618" cy="365125"/>
          </a:xfrm>
          <a:prstGeom prst="rect"/>
        </p:spPr>
        <p:txBody>
          <a:bodyPr anchor="ctr" bIns="60949" lIns="121899" rIns="121899" rtlCol="0" tIns="60949" vert="horz"/>
          <a:lstStyle>
            <a:lvl1pPr algn="l">
              <a:defRPr sz="1200">
                <a:solidFill>
                  <a:schemeClr val="tx1">
                    <a:tint val="75000"/>
                  </a:schemeClr>
                </a:solidFill>
              </a:defRPr>
            </a:lvl1pPr>
          </a:lstStyle>
          <a:p>
            <a:fld id="{F0DFD029-FB74-4578-B929-F66AA97659CA}" type="datetimeFigureOut">
              <a:rPr lang="en-US"/>
              <a:t>2/12/2021</a:t>
            </a:fld>
            <a:endParaRPr dirty="0"/>
          </a:p>
        </p:txBody>
      </p:sp>
      <p:sp>
        <p:nvSpPr>
          <p:cNvPr id="1048582" name="Footer Placeholder 4"/>
          <p:cNvSpPr>
            <a:spLocks noGrp="1"/>
          </p:cNvSpPr>
          <p:nvPr>
            <p:ph type="ftr" sz="quarter" idx="3"/>
          </p:nvPr>
        </p:nvSpPr>
        <p:spPr>
          <a:xfrm>
            <a:off x="3453501" y="6356352"/>
            <a:ext cx="5281824" cy="365125"/>
          </a:xfrm>
          <a:prstGeom prst="rect"/>
        </p:spPr>
        <p:txBody>
          <a:bodyPr anchor="ctr" bIns="60949" lIns="121899" rIns="121899" rtlCol="0" tIns="60949" vert="horz"/>
          <a:lstStyle>
            <a:lvl1pPr algn="ctr">
              <a:defRPr sz="1200">
                <a:solidFill>
                  <a:schemeClr val="tx1">
                    <a:tint val="75000"/>
                  </a:schemeClr>
                </a:solidFill>
              </a:defRPr>
            </a:lvl1pPr>
          </a:lstStyle>
          <a:p>
            <a:endParaRPr dirty="0"/>
          </a:p>
        </p:txBody>
      </p:sp>
      <p:sp>
        <p:nvSpPr>
          <p:cNvPr id="1048583" name="Slide Number Placeholder 5"/>
          <p:cNvSpPr>
            <a:spLocks noGrp="1"/>
          </p:cNvSpPr>
          <p:nvPr>
            <p:ph type="sldNum" sz="quarter" idx="4"/>
          </p:nvPr>
        </p:nvSpPr>
        <p:spPr>
          <a:xfrm>
            <a:off x="10563649" y="6356352"/>
            <a:ext cx="1015735" cy="365125"/>
          </a:xfrm>
          <a:prstGeom prst="rect"/>
        </p:spPr>
        <p:txBody>
          <a:bodyPr anchor="ctr" bIns="60949" lIns="121899" rIns="121899" rtlCol="0" tIns="60949" vert="horz"/>
          <a:lstStyle>
            <a:lvl1pPr algn="r">
              <a:defRPr sz="1200">
                <a:solidFill>
                  <a:schemeClr val="tx1">
                    <a:tint val="75000"/>
                  </a:schemeClr>
                </a:solidFill>
              </a:defRPr>
            </a:lvl1pPr>
          </a:lstStyle>
          <a:p>
            <a:fld id="{C014DD1E-5D91-48A3-AD6D-45FBA980D106}" type="slidenum">
              <a:t>‹#›</a:t>
            </a:fld>
            <a:endParaRPr dirty="0"/>
          </a:p>
        </p:txBody>
      </p:sp>
    </p:spTree>
  </p:cSld>
  <p:clrMap accent1="accent1" accent2="accent2" accent3="accent3" accent4="accent4" accent5="accent5" accent6="accent6" bg1="dk1" bg2="dk2" tx1="lt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fade/>
  </p:transition>
  <p:txStyles>
    <p:titleStyle>
      <a:lvl1pPr algn="l" defTabSz="1218987" eaLnBrk="1" hangingPunct="1" latinLnBrk="0" rtl="0">
        <a:lnSpc>
          <a:spcPct val="90000"/>
        </a:lnSpc>
        <a:spcBef>
          <a:spcPct val="0"/>
        </a:spcBef>
        <a:buNone/>
        <a:defRPr sz="3600" kern="1200">
          <a:solidFill>
            <a:schemeClr val="tx1"/>
          </a:solidFill>
          <a:latin typeface="+mj-lt"/>
          <a:ea typeface="+mj-ea"/>
          <a:cs typeface="+mj-cs"/>
        </a:defRPr>
      </a:lvl1pPr>
    </p:titleStyle>
    <p:bodyStyle>
      <a:lvl1pPr algn="l" defTabSz="1218987" eaLnBrk="1" hangingPunct="1" indent="-304747" latinLnBrk="0" marL="304747" rtl="0">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algn="l" defTabSz="1218987" eaLnBrk="1" hangingPunct="1" indent="-231607" latinLnBrk="0" marL="609493" rtl="0">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algn="l" defTabSz="1218987" eaLnBrk="1" hangingPunct="1" indent="-231607" latinLnBrk="0" marL="914240" rtl="0">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algn="l" defTabSz="1218987" eaLnBrk="1" hangingPunct="1" indent="-231607" latinLnBrk="0" marL="1218987" rtl="0">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algn="l" defTabSz="1218987" eaLnBrk="1" hangingPunct="1" indent="-231607" latinLnBrk="0" marL="1523733" rtl="0">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algn="l" defTabSz="1218987" eaLnBrk="1" hangingPunct="1" indent="-231607" latinLnBrk="0" marL="1828480" rtl="0">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algn="l" defTabSz="1218987" eaLnBrk="1" hangingPunct="1" indent="-231607" latinLnBrk="0" marL="2133227" rtl="0">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algn="l" defTabSz="1218987" eaLnBrk="1" hangingPunct="1" indent="-231607" latinLnBrk="0" marL="2437973" rtl="0">
        <a:lnSpc>
          <a:spcPct val="90000"/>
        </a:lnSpc>
        <a:spcBef>
          <a:spcPts val="800"/>
        </a:spcBef>
        <a:buClr>
          <a:schemeClr val="accent1"/>
        </a:buClr>
        <a:buSzPct val="80000"/>
        <a:buFont typeface="Arial" pitchFamily="34" charset="0"/>
        <a:buChar char="•"/>
        <a:defRPr baseline="0" sz="2000" kern="1200">
          <a:solidFill>
            <a:schemeClr val="tx1"/>
          </a:solidFill>
          <a:latin typeface="+mn-lt"/>
          <a:ea typeface="+mn-ea"/>
          <a:cs typeface="+mn-cs"/>
        </a:defRPr>
      </a:lvl8pPr>
      <a:lvl9pPr algn="l" defTabSz="1218987" eaLnBrk="1" hangingPunct="1" indent="-231607" latinLnBrk="0" marL="2742720" rtl="0">
        <a:lnSpc>
          <a:spcPct val="90000"/>
        </a:lnSpc>
        <a:spcBef>
          <a:spcPts val="800"/>
        </a:spcBef>
        <a:buClr>
          <a:schemeClr val="accent1"/>
        </a:buClr>
        <a:buSzPct val="80000"/>
        <a:buFont typeface="Arial" pitchFamily="34" charset="0"/>
        <a:buChar char="•"/>
        <a:defRPr baseline="0" sz="2000" kern="1200">
          <a:solidFill>
            <a:schemeClr val="tx1"/>
          </a:solidFill>
          <a:latin typeface="+mn-lt"/>
          <a:ea typeface="+mn-ea"/>
          <a:cs typeface="+mn-cs"/>
        </a:defRPr>
      </a:lvl9pPr>
    </p:bodyStyle>
    <p:otherStyle>
      <a:lvl1pPr algn="l" defTabSz="1218987" eaLnBrk="1" hangingPunct="1" latinLnBrk="0" marL="0" rtl="0">
        <a:defRPr sz="2400" kern="1200">
          <a:solidFill>
            <a:schemeClr val="tx1"/>
          </a:solidFill>
          <a:latin typeface="+mn-lt"/>
          <a:ea typeface="+mn-ea"/>
          <a:cs typeface="+mn-cs"/>
        </a:defRPr>
      </a:lvl1pPr>
      <a:lvl2pPr algn="l" defTabSz="1218987" eaLnBrk="1" hangingPunct="1" latinLnBrk="0" marL="609493" rtl="0">
        <a:defRPr sz="2400" kern="1200">
          <a:solidFill>
            <a:schemeClr val="tx1"/>
          </a:solidFill>
          <a:latin typeface="+mn-lt"/>
          <a:ea typeface="+mn-ea"/>
          <a:cs typeface="+mn-cs"/>
        </a:defRPr>
      </a:lvl2pPr>
      <a:lvl3pPr algn="l" defTabSz="1218987" eaLnBrk="1" hangingPunct="1" latinLnBrk="0" marL="1218987" rtl="0">
        <a:defRPr sz="2400" kern="1200">
          <a:solidFill>
            <a:schemeClr val="tx1"/>
          </a:solidFill>
          <a:latin typeface="+mn-lt"/>
          <a:ea typeface="+mn-ea"/>
          <a:cs typeface="+mn-cs"/>
        </a:defRPr>
      </a:lvl3pPr>
      <a:lvl4pPr algn="l" defTabSz="1218987" eaLnBrk="1" hangingPunct="1" latinLnBrk="0" marL="1828480" rtl="0">
        <a:defRPr sz="2400" kern="1200">
          <a:solidFill>
            <a:schemeClr val="tx1"/>
          </a:solidFill>
          <a:latin typeface="+mn-lt"/>
          <a:ea typeface="+mn-ea"/>
          <a:cs typeface="+mn-cs"/>
        </a:defRPr>
      </a:lvl4pPr>
      <a:lvl5pPr algn="l" defTabSz="1218987" eaLnBrk="1" hangingPunct="1" latinLnBrk="0" marL="2437973" rtl="0">
        <a:defRPr sz="2400" kern="1200">
          <a:solidFill>
            <a:schemeClr val="tx1"/>
          </a:solidFill>
          <a:latin typeface="+mn-lt"/>
          <a:ea typeface="+mn-ea"/>
          <a:cs typeface="+mn-cs"/>
        </a:defRPr>
      </a:lvl5pPr>
      <a:lvl6pPr algn="l" defTabSz="1218987" eaLnBrk="1" hangingPunct="1" latinLnBrk="0" marL="3047467" rtl="0">
        <a:defRPr sz="2400" kern="1200">
          <a:solidFill>
            <a:schemeClr val="tx1"/>
          </a:solidFill>
          <a:latin typeface="+mn-lt"/>
          <a:ea typeface="+mn-ea"/>
          <a:cs typeface="+mn-cs"/>
        </a:defRPr>
      </a:lvl6pPr>
      <a:lvl7pPr algn="l" defTabSz="1218987" eaLnBrk="1" hangingPunct="1" latinLnBrk="0" marL="3656960" rtl="0">
        <a:defRPr sz="2400" kern="1200">
          <a:solidFill>
            <a:schemeClr val="tx1"/>
          </a:solidFill>
          <a:latin typeface="+mn-lt"/>
          <a:ea typeface="+mn-ea"/>
          <a:cs typeface="+mn-cs"/>
        </a:defRPr>
      </a:lvl7pPr>
      <a:lvl8pPr algn="l" defTabSz="1218987" eaLnBrk="1" hangingPunct="1" latinLnBrk="0" marL="4266453" rtl="0">
        <a:defRPr sz="2400" kern="1200">
          <a:solidFill>
            <a:schemeClr val="tx1"/>
          </a:solidFill>
          <a:latin typeface="+mn-lt"/>
          <a:ea typeface="+mn-ea"/>
          <a:cs typeface="+mn-cs"/>
        </a:defRPr>
      </a:lvl8pPr>
      <a:lvl9pPr algn="l" defTabSz="1218987" eaLnBrk="1" hangingPunct="1" latinLnBrk="0" marL="4875947" rtl="0">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hyperlink" Target="https://en.wikipedia.org/wiki/Unmanned_aerial_vehicle" TargetMode="External"/><Relationship Id="rId2" Type="http://schemas.openxmlformats.org/officeDocument/2006/relationships/hyperlink" Target="https://en.wikipedia.org/wiki/Agriculture" TargetMode="External"/><Relationship Id="rId3" Type="http://schemas.openxmlformats.org/officeDocument/2006/relationships/hyperlink" Target="https://en.wikipedia.org/wiki/Crop_production" TargetMode="External"/><Relationship Id="rId4" Type="http://schemas.openxmlformats.org/officeDocument/2006/relationships/hyperlink" Target="https://en.wikipedia.org/wiki/Sensor" TargetMode="External"/><Relationship Id="rId5" Type="http://schemas.openxmlformats.org/officeDocument/2006/relationships/hyperlink" Target="https://en.wikipedia.org/wiki/Digital_imaging" TargetMode="External"/><Relationship Id="rId6" Type="http://schemas.openxmlformats.org/officeDocument/2006/relationships/hyperlink" Target="https://en.wikipedia.org/wiki/Crop_yield" TargetMode="External"/><Relationship Id="rId7" Type="http://schemas.openxmlformats.org/officeDocument/2006/relationships/image" Target="../media/image1.jpeg"/><Relationship Id="rId8"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2" name="Title 1"/>
          <p:cNvSpPr>
            <a:spLocks noGrp="1"/>
          </p:cNvSpPr>
          <p:nvPr>
            <p:ph type="ctrTitle"/>
          </p:nvPr>
        </p:nvSpPr>
        <p:spPr>
          <a:xfrm>
            <a:off x="1773932" y="1628800"/>
            <a:ext cx="8735325" cy="2000251"/>
          </a:xfrm>
        </p:spPr>
        <p:txBody>
          <a:bodyPr vert="wordArtVert"/>
          <a:p>
            <a:r>
              <a:rPr b="1" dirty="0" lang="en-US">
                <a:effectLst>
                  <a:outerShdw algn="ctr" blurRad="50800" dir="5400000" dist="50800" rotWithShape="0">
                    <a:schemeClr val="bg2">
                      <a:lumMod val="60000"/>
                      <a:lumOff val="40000"/>
                    </a:schemeClr>
                  </a:outerShdw>
                </a:effectLst>
              </a:rPr>
              <a:t>AGRIDRONE</a:t>
            </a:r>
          </a:p>
        </p:txBody>
      </p:sp>
      <p:sp>
        <p:nvSpPr>
          <p:cNvPr id="1048593" name="Subtitle 4"/>
          <p:cNvSpPr>
            <a:spLocks noGrp="1"/>
          </p:cNvSpPr>
          <p:nvPr>
            <p:ph type="subTitle" idx="1"/>
          </p:nvPr>
        </p:nvSpPr>
        <p:spPr>
          <a:xfrm>
            <a:off x="5806380" y="3140968"/>
            <a:ext cx="5976664" cy="1752600"/>
          </a:xfrm>
          <a:effectLst>
            <a:glow rad="228600">
              <a:schemeClr val="accent5">
                <a:satMod val="175000"/>
                <a:alpha val="40000"/>
              </a:schemeClr>
            </a:glow>
          </a:effectLst>
        </p:spPr>
        <p:txBody>
          <a:bodyPr/>
          <a:p>
            <a:r>
              <a:rPr dirty="0" lang="en-US">
                <a:effectLst>
                  <a:glow rad="127000">
                    <a:schemeClr val="bg2">
                      <a:lumMod val="75000"/>
                    </a:schemeClr>
                  </a:glow>
                  <a:outerShdw algn="ctr" blurRad="50800" dir="5400000" dist="50800" rotWithShape="0">
                    <a:schemeClr val="bg2">
                      <a:lumMod val="40000"/>
                      <a:lumOff val="60000"/>
                    </a:schemeClr>
                  </a:outerShdw>
                </a:effectLst>
              </a:rPr>
              <a:t>- </a:t>
            </a:r>
            <a:r>
              <a:rPr dirty="0" lang="en-US">
                <a:solidFill>
                  <a:schemeClr val="bg2">
                    <a:lumMod val="40000"/>
                    <a:lumOff val="60000"/>
                  </a:schemeClr>
                </a:solidFill>
                <a:effectLst>
                  <a:glow rad="127000">
                    <a:schemeClr val="bg2">
                      <a:lumMod val="75000"/>
                    </a:schemeClr>
                  </a:glow>
                  <a:outerShdw algn="ctr" blurRad="50800" dir="5400000" dist="50800" rotWithShape="0">
                    <a:schemeClr val="bg2">
                      <a:lumMod val="40000"/>
                      <a:lumOff val="60000"/>
                    </a:schemeClr>
                  </a:outerShdw>
                </a:effectLst>
              </a:rPr>
              <a:t>SMART AGRICULTURE USING IOT</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13" name="Title 12"/>
          <p:cNvSpPr>
            <a:spLocks noGrp="1"/>
          </p:cNvSpPr>
          <p:nvPr>
            <p:ph type="title"/>
          </p:nvPr>
        </p:nvSpPr>
        <p:spPr>
          <a:xfrm>
            <a:off x="914161" y="191409"/>
            <a:ext cx="10360501" cy="635255"/>
          </a:xfrm>
        </p:spPr>
        <p:txBody>
          <a:bodyPr/>
          <a:p>
            <a:r>
              <a:rPr dirty="0" i="1" lang="en-IN"/>
              <a:t>PROPOSED SYSTEM ARCHITECTURE</a:t>
            </a:r>
            <a:endParaRPr dirty="0" i="1" lang="en-US"/>
          </a:p>
        </p:txBody>
      </p:sp>
      <p:sp>
        <p:nvSpPr>
          <p:cNvPr id="1048614" name="Content Placeholder 13"/>
          <p:cNvSpPr>
            <a:spLocks noGrp="1"/>
          </p:cNvSpPr>
          <p:nvPr>
            <p:ph idx="1"/>
          </p:nvPr>
        </p:nvSpPr>
        <p:spPr>
          <a:xfrm>
            <a:off x="995524" y="1024212"/>
            <a:ext cx="6408712" cy="5429124"/>
          </a:xfrm>
        </p:spPr>
        <p:txBody>
          <a:bodyPr>
            <a:normAutofit/>
          </a:bodyPr>
          <a:p>
            <a:pPr>
              <a:buFont typeface="Wingdings" panose="05000000000000000000" pitchFamily="2" charset="2"/>
              <a:buChar char="Ø"/>
            </a:pPr>
            <a:endParaRPr dirty="0" sz="2000" lang="en-US"/>
          </a:p>
          <a:p>
            <a:pPr>
              <a:buFont typeface="Wingdings" panose="05000000000000000000" pitchFamily="2" charset="2"/>
              <a:buChar char="Ø"/>
            </a:pPr>
            <a:r>
              <a:rPr dirty="0" sz="2000" lang="en-US"/>
              <a:t>The Drone is connected through </a:t>
            </a:r>
            <a:r>
              <a:rPr dirty="0" sz="2000" lang="en-US" err="1"/>
              <a:t>wifi</a:t>
            </a:r>
            <a:r>
              <a:rPr dirty="0" sz="2000" lang="en-US"/>
              <a:t> module to capture the images. Through raspberry pi we can able to send the obtained converted digital equivalent of the parameters over the internet and </a:t>
            </a:r>
            <a:r>
              <a:rPr dirty="0" sz="2000" lang="en-US" err="1"/>
              <a:t>opencv</a:t>
            </a:r>
            <a:r>
              <a:rPr dirty="0" sz="2000" lang="en-US"/>
              <a:t> allows this to process the drone. The Raspberry pi is connected to the Display through HDMI cable and the power supply is given to it. We use hard disk (SD card) for the storage.</a:t>
            </a:r>
          </a:p>
          <a:p>
            <a:pPr>
              <a:buFont typeface="Wingdings" panose="05000000000000000000" pitchFamily="2" charset="2"/>
              <a:buChar char="Ø"/>
            </a:pPr>
            <a:endParaRPr dirty="0" sz="2000" lang="en-US"/>
          </a:p>
          <a:p>
            <a:pPr>
              <a:buFont typeface="Wingdings" panose="05000000000000000000" pitchFamily="2" charset="2"/>
              <a:buChar char="Ø"/>
            </a:pPr>
            <a:r>
              <a:rPr dirty="0" sz="2000" lang="en-US"/>
              <a:t>To detect the moisture in the soil we use </a:t>
            </a:r>
            <a:r>
              <a:rPr dirty="0" sz="2000" lang="en-US" err="1"/>
              <a:t>NodeMCU</a:t>
            </a:r>
            <a:r>
              <a:rPr dirty="0" sz="2000" lang="en-US"/>
              <a:t> which is connected to the power supply through </a:t>
            </a:r>
            <a:r>
              <a:rPr dirty="0" sz="2000" lang="en-US" err="1"/>
              <a:t>Wifi</a:t>
            </a:r>
            <a:r>
              <a:rPr dirty="0" sz="2000" lang="en-US"/>
              <a:t> module and moisture sensor is connected to the </a:t>
            </a:r>
            <a:r>
              <a:rPr dirty="0" sz="2000" lang="en-US" err="1"/>
              <a:t>breadbroad</a:t>
            </a:r>
            <a:r>
              <a:rPr dirty="0" sz="2000" lang="en-US"/>
              <a:t> which is used to check the moisture content in the soil and to check the dry land. </a:t>
            </a:r>
          </a:p>
        </p:txBody>
      </p:sp>
      <p:pic>
        <p:nvPicPr>
          <p:cNvPr id="2097159" name="Picture 2"/>
          <p:cNvPicPr>
            <a:picLocks noChangeAspect="1"/>
          </p:cNvPicPr>
          <p:nvPr/>
        </p:nvPicPr>
        <p:blipFill>
          <a:blip xmlns:r="http://schemas.openxmlformats.org/officeDocument/2006/relationships" r:embed="rId1"/>
          <a:stretch>
            <a:fillRect/>
          </a:stretch>
        </p:blipFill>
        <p:spPr>
          <a:xfrm>
            <a:off x="8016403" y="1134428"/>
            <a:ext cx="3258259" cy="2256824"/>
          </a:xfrm>
          <a:prstGeom prst="rect"/>
        </p:spPr>
      </p:pic>
      <p:sp>
        <p:nvSpPr>
          <p:cNvPr id="1048615" name="TextBox 5"/>
          <p:cNvSpPr txBox="1"/>
          <p:nvPr/>
        </p:nvSpPr>
        <p:spPr>
          <a:xfrm>
            <a:off x="8398668" y="3414381"/>
            <a:ext cx="3067126" cy="400110"/>
          </a:xfrm>
          <a:prstGeom prst="rect"/>
          <a:noFill/>
        </p:spPr>
        <p:txBody>
          <a:bodyPr wrap="square">
            <a:spAutoFit/>
          </a:bodyPr>
          <a:p>
            <a:r>
              <a:rPr dirty="0" sz="2000" lang="en-IN"/>
              <a:t>Green Leaf Detection</a:t>
            </a:r>
          </a:p>
        </p:txBody>
      </p:sp>
      <p:pic>
        <p:nvPicPr>
          <p:cNvPr id="2097160" name="Picture 6"/>
          <p:cNvPicPr>
            <a:picLocks noChangeAspect="1"/>
          </p:cNvPicPr>
          <p:nvPr/>
        </p:nvPicPr>
        <p:blipFill rotWithShape="1">
          <a:blip xmlns:r="http://schemas.openxmlformats.org/officeDocument/2006/relationships" r:embed="rId2"/>
          <a:srcRect r="-361" b="1279"/>
          <a:stretch>
            <a:fillRect/>
          </a:stretch>
        </p:blipFill>
        <p:spPr>
          <a:xfrm>
            <a:off x="8016402" y="3933214"/>
            <a:ext cx="3334593" cy="2384845"/>
          </a:xfrm>
          <a:prstGeom prst="rect"/>
        </p:spPr>
      </p:pic>
      <p:sp>
        <p:nvSpPr>
          <p:cNvPr id="1048616" name="TextBox 11"/>
          <p:cNvSpPr txBox="1"/>
          <p:nvPr/>
        </p:nvSpPr>
        <p:spPr>
          <a:xfrm>
            <a:off x="8375680" y="6318059"/>
            <a:ext cx="3499796" cy="400110"/>
          </a:xfrm>
          <a:prstGeom prst="rect"/>
          <a:noFill/>
        </p:spPr>
        <p:txBody>
          <a:bodyPr wrap="square">
            <a:spAutoFit/>
          </a:bodyPr>
          <a:p>
            <a:r>
              <a:rPr dirty="0" sz="2000" lang="en-IN"/>
              <a:t>Soil Moisture Detection </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17" name="Content Placeholder 13"/>
          <p:cNvSpPr>
            <a:spLocks noGrp="1"/>
          </p:cNvSpPr>
          <p:nvPr>
            <p:ph idx="1"/>
          </p:nvPr>
        </p:nvSpPr>
        <p:spPr>
          <a:xfrm>
            <a:off x="981844" y="764704"/>
            <a:ext cx="10360501" cy="5688632"/>
          </a:xfrm>
        </p:spPr>
        <p:txBody>
          <a:bodyPr>
            <a:normAutofit fontScale="65385" lnSpcReduction="20000"/>
          </a:bodyPr>
          <a:p>
            <a:pPr algn="just">
              <a:buFont typeface="Wingdings" panose="05000000000000000000" pitchFamily="2" charset="2"/>
              <a:buChar char="Ø"/>
            </a:pPr>
            <a:r>
              <a:rPr b="1" dirty="0" lang="en-US">
                <a:solidFill>
                  <a:schemeClr val="bg2">
                    <a:lumMod val="60000"/>
                    <a:lumOff val="40000"/>
                  </a:schemeClr>
                </a:solidFill>
              </a:rPr>
              <a:t>Raspberry pi </a:t>
            </a:r>
            <a:r>
              <a:rPr dirty="0" sz="2600" lang="en-US"/>
              <a:t>The Raspberry Pi is a series of small single-board computers developed in the United Kingdom by the Raspberry Pi Foundation. Raspberry pi consists of 40 pins in which 8 pins are Ground pins and 4 pins are Power pins </a:t>
            </a:r>
            <a:r>
              <a:rPr dirty="0" sz="2600" lang="en-US" err="1"/>
              <a:t>i.e</a:t>
            </a:r>
            <a:r>
              <a:rPr dirty="0" sz="2600" lang="en-US"/>
              <a:t> power pins are 1,2,4,17 and ground pins are 6,9,14,20,25,30,34,39. Processor speed ranges from 700 MHz to 1.4 </a:t>
            </a:r>
            <a:r>
              <a:rPr dirty="0" sz="2600" lang="en-US" err="1"/>
              <a:t>GHz,memory</a:t>
            </a:r>
            <a:r>
              <a:rPr dirty="0" sz="2600" lang="en-US"/>
              <a:t> ranges from 256 MB to 1 GB RAM SD cards are used to store the operating </a:t>
            </a:r>
            <a:r>
              <a:rPr dirty="0" sz="2600" lang="en-US" err="1"/>
              <a:t>system.The</a:t>
            </a:r>
            <a:r>
              <a:rPr dirty="0" sz="2600" lang="en-US"/>
              <a:t> board have 4USB ports. For video output,HDM1 port is supported. .It is an ARM-based low cost and tiny SBC (Single Board Computer).</a:t>
            </a:r>
          </a:p>
          <a:p>
            <a:pPr algn="just">
              <a:buFont typeface="Wingdings" panose="05000000000000000000" pitchFamily="2" charset="2"/>
              <a:buChar char="Ø"/>
            </a:pPr>
            <a:r>
              <a:rPr b="1" dirty="0" lang="en-US">
                <a:solidFill>
                  <a:schemeClr val="bg2">
                    <a:lumMod val="60000"/>
                    <a:lumOff val="40000"/>
                  </a:schemeClr>
                </a:solidFill>
              </a:rPr>
              <a:t> Drone </a:t>
            </a:r>
            <a:r>
              <a:rPr dirty="0" sz="2600" lang="en-US"/>
              <a:t>Unmanned aerial vehicle technology covers everything from the aerodynamics of the drone, materials in the manufacture of the physical UAV, to the circuit boards, chipset and software which are the brains of the drone. This UAV is ideal to explain drone technology because it has everything in one package. It includes the UAV, gimbal and camera and uses some of the top drone technology on the market today. </a:t>
            </a:r>
          </a:p>
          <a:p>
            <a:pPr algn="just">
              <a:buFont typeface="Wingdings" panose="05000000000000000000" pitchFamily="2" charset="2"/>
              <a:buChar char="Ø"/>
            </a:pPr>
            <a:r>
              <a:rPr dirty="0" lang="en-US"/>
              <a:t> </a:t>
            </a:r>
            <a:r>
              <a:rPr b="1" dirty="0" lang="en-US">
                <a:solidFill>
                  <a:schemeClr val="bg2">
                    <a:lumMod val="60000"/>
                    <a:lumOff val="40000"/>
                  </a:schemeClr>
                </a:solidFill>
              </a:rPr>
              <a:t>Node MCU </a:t>
            </a:r>
            <a:r>
              <a:rPr dirty="0" sz="2600" lang="en-US" err="1"/>
              <a:t>NodeMCU</a:t>
            </a:r>
            <a:r>
              <a:rPr dirty="0" sz="2600" lang="en-US"/>
              <a:t> is an open source IoT platform. It includes firmware which runs on the ESP8266 Wi-Fi SoC from </a:t>
            </a:r>
            <a:r>
              <a:rPr dirty="0" sz="2600" lang="en-US" err="1"/>
              <a:t>Espress</a:t>
            </a:r>
            <a:r>
              <a:rPr dirty="0" sz="2600" lang="en-US"/>
              <a:t> if Systems, and hardware which is based on the ESP-12 module. The term "</a:t>
            </a:r>
            <a:r>
              <a:rPr dirty="0" sz="2600" lang="en-US" err="1"/>
              <a:t>NodeMCU</a:t>
            </a:r>
            <a:r>
              <a:rPr dirty="0" sz="2600" lang="en-US"/>
              <a:t>" by default refers to the firmware rather than the development kits. The firmware uses the Lua scripting language. It is based on the </a:t>
            </a:r>
            <a:r>
              <a:rPr dirty="0" sz="2600" lang="en-US" err="1"/>
              <a:t>eLua</a:t>
            </a:r>
            <a:r>
              <a:rPr dirty="0" sz="2600" lang="en-US"/>
              <a:t> project, and built on the </a:t>
            </a:r>
            <a:r>
              <a:rPr dirty="0" sz="2600" lang="en-US" err="1"/>
              <a:t>Espress</a:t>
            </a:r>
            <a:r>
              <a:rPr dirty="0" sz="2600" lang="en-US"/>
              <a:t> if Non-OS SDK for ESP8266. It uses many open source projects. </a:t>
            </a:r>
          </a:p>
          <a:p>
            <a:pPr algn="just">
              <a:buFont typeface="Wingdings" panose="05000000000000000000" pitchFamily="2" charset="2"/>
              <a:buChar char="Ø"/>
            </a:pPr>
            <a:r>
              <a:rPr b="1" dirty="0" lang="en-US">
                <a:solidFill>
                  <a:schemeClr val="bg2">
                    <a:lumMod val="60000"/>
                    <a:lumOff val="40000"/>
                  </a:schemeClr>
                </a:solidFill>
              </a:rPr>
              <a:t>Soil Moisture Sensor </a:t>
            </a:r>
            <a:r>
              <a:rPr dirty="0" sz="2600" lang="en-US"/>
              <a:t>Soil moisture sensors measure the volumetric water content in soil. Since the direct gravimetric measurement of free soil moisture requires removing, drying, and weighting of a sample, soil moisture . sensors measure the volumetric water content indirectly by using some other property of the soil, such as electrical resistance, dielectric constant, or interaction with neutrons, as a proxy for the moisture content.</a:t>
            </a:r>
          </a:p>
          <a:p>
            <a:endParaRPr dirty="0" lang="en-US"/>
          </a:p>
          <a:p>
            <a:endParaRPr dirty="0" lang="en-US"/>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18" name="Title 12"/>
          <p:cNvSpPr>
            <a:spLocks noGrp="1"/>
          </p:cNvSpPr>
          <p:nvPr>
            <p:ph type="title"/>
          </p:nvPr>
        </p:nvSpPr>
        <p:spPr>
          <a:xfrm>
            <a:off x="1197868" y="116632"/>
            <a:ext cx="10360501" cy="589880"/>
          </a:xfrm>
        </p:spPr>
        <p:txBody>
          <a:bodyPr>
            <a:normAutofit/>
          </a:bodyPr>
          <a:p>
            <a:r>
              <a:rPr dirty="0" i="1" lang="en-US"/>
              <a:t>EXISTING </a:t>
            </a:r>
            <a:r>
              <a:rPr dirty="0" lang="en-IN"/>
              <a:t>WORK DESCRIPTION</a:t>
            </a:r>
            <a:endParaRPr dirty="0" i="1" lang="en-US"/>
          </a:p>
        </p:txBody>
      </p:sp>
      <p:sp>
        <p:nvSpPr>
          <p:cNvPr id="1048619" name="Content Placeholder 13"/>
          <p:cNvSpPr>
            <a:spLocks noGrp="1"/>
          </p:cNvSpPr>
          <p:nvPr>
            <p:ph idx="1"/>
          </p:nvPr>
        </p:nvSpPr>
        <p:spPr>
          <a:xfrm>
            <a:off x="1053852" y="1124744"/>
            <a:ext cx="10360501" cy="5399488"/>
          </a:xfrm>
        </p:spPr>
        <p:txBody>
          <a:bodyPr>
            <a:normAutofit fontScale="64286" lnSpcReduction="20000"/>
          </a:bodyPr>
          <a:p>
            <a:pPr>
              <a:buFont typeface="Wingdings" panose="05000000000000000000" pitchFamily="2" charset="2"/>
              <a:buChar char="Ø"/>
            </a:pPr>
            <a:r>
              <a:rPr dirty="0" lang="en-US"/>
              <a:t>Considering connections, In this work, Drone is fitted with camera eye via Wi-Fi module which is used to capture live images and Videos. </a:t>
            </a:r>
          </a:p>
          <a:p>
            <a:pPr>
              <a:buFont typeface="Wingdings" panose="05000000000000000000" pitchFamily="2" charset="2"/>
              <a:buChar char="Ø"/>
            </a:pPr>
            <a:r>
              <a:rPr dirty="0" lang="en-US"/>
              <a:t> To capture live images and videos we have to install </a:t>
            </a:r>
            <a:r>
              <a:rPr dirty="0" lang="en-US" err="1"/>
              <a:t>THWiFi</a:t>
            </a:r>
            <a:r>
              <a:rPr dirty="0" lang="en-US"/>
              <a:t> FPV application in the mobile phone and they are stored in the same application. </a:t>
            </a:r>
          </a:p>
          <a:p>
            <a:pPr>
              <a:buFont typeface="Wingdings" panose="05000000000000000000" pitchFamily="2" charset="2"/>
              <a:buChar char="Ø"/>
            </a:pPr>
            <a:r>
              <a:rPr dirty="0" lang="en-US"/>
              <a:t>To detect Moisture content in the soil, the following connections are to be followed.  Connect the two pins of the moisture sensor to the two pins on the Amplifier circuit using jumper wires. </a:t>
            </a:r>
          </a:p>
          <a:p>
            <a:pPr>
              <a:buFont typeface="Wingdings" panose="05000000000000000000" pitchFamily="2" charset="2"/>
              <a:buChar char="Ø"/>
            </a:pPr>
            <a:r>
              <a:rPr dirty="0" lang="en-US"/>
              <a:t>Connect the </a:t>
            </a:r>
            <a:r>
              <a:rPr dirty="0" lang="en-US" err="1"/>
              <a:t>Vcc</a:t>
            </a:r>
            <a:r>
              <a:rPr dirty="0" lang="en-US"/>
              <a:t> from the Amplifier to the 3.3V pin on the </a:t>
            </a:r>
            <a:r>
              <a:rPr dirty="0" lang="en-US" err="1"/>
              <a:t>NodeMCU</a:t>
            </a:r>
            <a:r>
              <a:rPr dirty="0" lang="en-US"/>
              <a:t>.  Connect the GND pin to the ground (GND) pin on the </a:t>
            </a:r>
            <a:r>
              <a:rPr dirty="0" lang="en-US" err="1"/>
              <a:t>NodeMCU</a:t>
            </a:r>
            <a:r>
              <a:rPr dirty="0" lang="en-US"/>
              <a:t>.  Connect the Analog pin to the A0 pin on the </a:t>
            </a:r>
            <a:r>
              <a:rPr dirty="0" lang="en-US" err="1"/>
              <a:t>NodeMCU</a:t>
            </a:r>
            <a:r>
              <a:rPr dirty="0" lang="en-US"/>
              <a:t>. Connect </a:t>
            </a:r>
            <a:r>
              <a:rPr dirty="0" lang="en-US" err="1"/>
              <a:t>NodeMCU</a:t>
            </a:r>
            <a:r>
              <a:rPr dirty="0" lang="en-US"/>
              <a:t> to PC via a USB cable.</a:t>
            </a:r>
          </a:p>
          <a:p>
            <a:pPr>
              <a:buFont typeface="Wingdings" panose="05000000000000000000" pitchFamily="2" charset="2"/>
              <a:buChar char="Ø"/>
            </a:pPr>
            <a:r>
              <a:rPr dirty="0" lang="en-US"/>
              <a:t>Now sign in to the “</a:t>
            </a:r>
            <a:r>
              <a:rPr dirty="0" lang="en-US" err="1"/>
              <a:t>Thingspeak</a:t>
            </a:r>
            <a:r>
              <a:rPr dirty="0" lang="en-US"/>
              <a:t>” now go to tools click board &gt; NodeMCU1.0&gt;Port and choose the right port and now upload the code.  Now click on private view where the graph is displayed with time and date. If there is no moisture content in soil then it is considered as Dry land and fixed value of Dry land is 1024.  To detect green leaf we have to install Android studio in which PlantDoctorMaster-debug.apk file is created. Now we have to copy this apk file in the handset where TH classify application is installed.  In this application select the photo captured by the Drone and the image is stored in the Raspberry pi and now diagnose the result of the selected image and we will get the confidence value.</a:t>
            </a:r>
          </a:p>
          <a:p>
            <a:endParaRPr dirty="0" lang="en-US"/>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20" name="Title 12"/>
          <p:cNvSpPr>
            <a:spLocks noGrp="1"/>
          </p:cNvSpPr>
          <p:nvPr>
            <p:ph type="title"/>
          </p:nvPr>
        </p:nvSpPr>
        <p:spPr>
          <a:xfrm>
            <a:off x="1125860" y="692696"/>
            <a:ext cx="10360501" cy="733896"/>
          </a:xfrm>
        </p:spPr>
        <p:txBody>
          <a:bodyPr/>
          <a:p>
            <a:r>
              <a:rPr dirty="0" i="1" lang="en-IN"/>
              <a:t>TEST CASES</a:t>
            </a:r>
            <a:endParaRPr dirty="0" i="1" lang="en-US"/>
          </a:p>
        </p:txBody>
      </p:sp>
      <p:pic>
        <p:nvPicPr>
          <p:cNvPr id="2097161" name="Content Placeholder 2"/>
          <p:cNvPicPr>
            <a:picLocks noChangeAspect="1" noGrp="1"/>
          </p:cNvPicPr>
          <p:nvPr>
            <p:ph idx="1"/>
          </p:nvPr>
        </p:nvPicPr>
        <p:blipFill rotWithShape="1">
          <a:blip xmlns:r="http://schemas.openxmlformats.org/officeDocument/2006/relationships" r:embed="rId1"/>
          <a:srcRect l="2586" t="4012" r="3449"/>
          <a:stretch>
            <a:fillRect/>
          </a:stretch>
        </p:blipFill>
        <p:spPr>
          <a:xfrm>
            <a:off x="1917948" y="1628800"/>
            <a:ext cx="7848872" cy="4838352"/>
          </a:xfrm>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pic>
        <p:nvPicPr>
          <p:cNvPr id="2097162" name="Content Placeholder 2"/>
          <p:cNvPicPr>
            <a:picLocks noChangeAspect="1" noGrp="1"/>
          </p:cNvPicPr>
          <p:nvPr>
            <p:ph idx="1"/>
          </p:nvPr>
        </p:nvPicPr>
        <p:blipFill rotWithShape="1">
          <a:blip xmlns:r="http://schemas.openxmlformats.org/officeDocument/2006/relationships" r:embed="rId1"/>
          <a:srcRect l="5881" t="5301" r="9822" b="3172"/>
          <a:stretch>
            <a:fillRect/>
          </a:stretch>
        </p:blipFill>
        <p:spPr>
          <a:xfrm>
            <a:off x="1269876" y="1772816"/>
            <a:ext cx="4824536" cy="3528392"/>
          </a:xfrm>
        </p:spPr>
      </p:pic>
      <p:pic>
        <p:nvPicPr>
          <p:cNvPr id="2097163" name="Picture 4"/>
          <p:cNvPicPr>
            <a:picLocks noChangeAspect="1"/>
          </p:cNvPicPr>
          <p:nvPr/>
        </p:nvPicPr>
        <p:blipFill rotWithShape="1">
          <a:blip xmlns:r="http://schemas.openxmlformats.org/officeDocument/2006/relationships" r:embed="rId2"/>
          <a:srcRect l="2246" t="3350" r="7707" b="3163"/>
          <a:stretch>
            <a:fillRect/>
          </a:stretch>
        </p:blipFill>
        <p:spPr>
          <a:xfrm>
            <a:off x="6526460" y="1772816"/>
            <a:ext cx="5040559" cy="3528392"/>
          </a:xfrm>
          <a:prstGeom prst="rect"/>
        </p:spPr>
      </p:pic>
      <p:sp>
        <p:nvSpPr>
          <p:cNvPr id="1048621" name="TextBox 7"/>
          <p:cNvSpPr txBox="1"/>
          <p:nvPr/>
        </p:nvSpPr>
        <p:spPr>
          <a:xfrm>
            <a:off x="1269876" y="764704"/>
            <a:ext cx="6107836" cy="646331"/>
          </a:xfrm>
          <a:prstGeom prst="rect"/>
          <a:noFill/>
        </p:spPr>
        <p:txBody>
          <a:bodyPr wrap="square">
            <a:spAutoFit/>
          </a:bodyPr>
          <a:p>
            <a:r>
              <a:rPr dirty="0" sz="3600" i="1" lang="en-IN"/>
              <a:t>TEST RESULTS</a:t>
            </a:r>
          </a:p>
        </p:txBody>
      </p:sp>
      <p:sp>
        <p:nvSpPr>
          <p:cNvPr id="1048622" name="TextBox 9"/>
          <p:cNvSpPr txBox="1"/>
          <p:nvPr/>
        </p:nvSpPr>
        <p:spPr>
          <a:xfrm>
            <a:off x="2327627" y="5517232"/>
            <a:ext cx="6107836" cy="461665"/>
          </a:xfrm>
          <a:prstGeom prst="rect"/>
          <a:noFill/>
        </p:spPr>
        <p:txBody>
          <a:bodyPr wrap="square">
            <a:spAutoFit/>
          </a:bodyPr>
          <a:p>
            <a:r>
              <a:rPr dirty="0" lang="en-IN"/>
              <a:t>Dry Land Detection </a:t>
            </a:r>
          </a:p>
        </p:txBody>
      </p:sp>
      <p:sp>
        <p:nvSpPr>
          <p:cNvPr id="1048623" name="TextBox 11"/>
          <p:cNvSpPr txBox="1"/>
          <p:nvPr/>
        </p:nvSpPr>
        <p:spPr>
          <a:xfrm>
            <a:off x="7678588" y="5517232"/>
            <a:ext cx="6107836" cy="461665"/>
          </a:xfrm>
          <a:prstGeom prst="rect"/>
          <a:noFill/>
        </p:spPr>
        <p:txBody>
          <a:bodyPr wrap="square">
            <a:spAutoFit/>
          </a:bodyPr>
          <a:p>
            <a:r>
              <a:rPr dirty="0" lang="en-IN"/>
              <a:t>Wet Land Detection </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pic>
        <p:nvPicPr>
          <p:cNvPr id="2097164" name="Content Placeholder 8"/>
          <p:cNvPicPr>
            <a:picLocks noChangeAspect="1" noGrp="1"/>
          </p:cNvPicPr>
          <p:nvPr>
            <p:ph idx="1"/>
          </p:nvPr>
        </p:nvPicPr>
        <p:blipFill>
          <a:blip xmlns:r="http://schemas.openxmlformats.org/officeDocument/2006/relationships" r:embed="rId1"/>
          <a:stretch>
            <a:fillRect/>
          </a:stretch>
        </p:blipFill>
        <p:spPr>
          <a:xfrm>
            <a:off x="1557908" y="980728"/>
            <a:ext cx="3200677" cy="1920406"/>
          </a:xfrm>
        </p:spPr>
      </p:pic>
      <p:pic>
        <p:nvPicPr>
          <p:cNvPr id="2097165" name="Picture 10"/>
          <p:cNvPicPr>
            <a:picLocks noChangeAspect="1"/>
          </p:cNvPicPr>
          <p:nvPr/>
        </p:nvPicPr>
        <p:blipFill>
          <a:blip xmlns:r="http://schemas.openxmlformats.org/officeDocument/2006/relationships" r:embed="rId2"/>
          <a:stretch>
            <a:fillRect/>
          </a:stretch>
        </p:blipFill>
        <p:spPr>
          <a:xfrm>
            <a:off x="6958508" y="1032426"/>
            <a:ext cx="3223539" cy="2004234"/>
          </a:xfrm>
          <a:prstGeom prst="rect"/>
        </p:spPr>
      </p:pic>
      <p:pic>
        <p:nvPicPr>
          <p:cNvPr id="2097166" name="Picture 14"/>
          <p:cNvPicPr>
            <a:picLocks noChangeAspect="1"/>
          </p:cNvPicPr>
          <p:nvPr/>
        </p:nvPicPr>
        <p:blipFill>
          <a:blip xmlns:r="http://schemas.openxmlformats.org/officeDocument/2006/relationships" r:embed="rId3"/>
          <a:stretch>
            <a:fillRect/>
          </a:stretch>
        </p:blipFill>
        <p:spPr>
          <a:xfrm>
            <a:off x="1557908" y="3889413"/>
            <a:ext cx="3254022" cy="1958510"/>
          </a:xfrm>
          <a:prstGeom prst="rect"/>
        </p:spPr>
      </p:pic>
      <p:pic>
        <p:nvPicPr>
          <p:cNvPr id="2097167" name="Picture 16"/>
          <p:cNvPicPr>
            <a:picLocks noChangeAspect="1"/>
          </p:cNvPicPr>
          <p:nvPr/>
        </p:nvPicPr>
        <p:blipFill>
          <a:blip xmlns:r="http://schemas.openxmlformats.org/officeDocument/2006/relationships" r:embed="rId4"/>
          <a:stretch>
            <a:fillRect/>
          </a:stretch>
        </p:blipFill>
        <p:spPr>
          <a:xfrm>
            <a:off x="6958508" y="3889413"/>
            <a:ext cx="3177815" cy="1958510"/>
          </a:xfrm>
          <a:prstGeom prst="rect"/>
        </p:spPr>
      </p:pic>
      <p:sp>
        <p:nvSpPr>
          <p:cNvPr id="1048624" name="TextBox 18"/>
          <p:cNvSpPr txBox="1"/>
          <p:nvPr/>
        </p:nvSpPr>
        <p:spPr>
          <a:xfrm>
            <a:off x="7184155" y="5936294"/>
            <a:ext cx="3744416" cy="461665"/>
          </a:xfrm>
          <a:prstGeom prst="rect"/>
          <a:noFill/>
        </p:spPr>
        <p:txBody>
          <a:bodyPr wrap="square">
            <a:spAutoFit/>
          </a:bodyPr>
          <a:p>
            <a:r>
              <a:rPr dirty="0" lang="en-IN"/>
              <a:t> Leaf Spot Detection </a:t>
            </a:r>
          </a:p>
        </p:txBody>
      </p:sp>
      <p:sp>
        <p:nvSpPr>
          <p:cNvPr id="1048625" name="TextBox 20"/>
          <p:cNvSpPr txBox="1"/>
          <p:nvPr/>
        </p:nvSpPr>
        <p:spPr>
          <a:xfrm>
            <a:off x="1750649" y="6038444"/>
            <a:ext cx="3254022" cy="461665"/>
          </a:xfrm>
          <a:prstGeom prst="rect"/>
          <a:noFill/>
        </p:spPr>
        <p:txBody>
          <a:bodyPr wrap="square">
            <a:spAutoFit/>
          </a:bodyPr>
          <a:p>
            <a:r>
              <a:rPr dirty="0" lang="en-IN"/>
              <a:t>Brown Soil Detection</a:t>
            </a:r>
          </a:p>
        </p:txBody>
      </p:sp>
      <p:sp>
        <p:nvSpPr>
          <p:cNvPr id="1048626" name="TextBox 22"/>
          <p:cNvSpPr txBox="1"/>
          <p:nvPr/>
        </p:nvSpPr>
        <p:spPr>
          <a:xfrm>
            <a:off x="1750649" y="3006394"/>
            <a:ext cx="6476260" cy="461665"/>
          </a:xfrm>
          <a:prstGeom prst="rect"/>
          <a:noFill/>
        </p:spPr>
        <p:txBody>
          <a:bodyPr wrap="square">
            <a:spAutoFit/>
          </a:bodyPr>
          <a:p>
            <a:r>
              <a:rPr dirty="0" lang="en-IN"/>
              <a:t>Green Leaf Detection </a:t>
            </a:r>
          </a:p>
        </p:txBody>
      </p:sp>
      <p:sp>
        <p:nvSpPr>
          <p:cNvPr id="1048627" name="TextBox 24"/>
          <p:cNvSpPr txBox="1"/>
          <p:nvPr/>
        </p:nvSpPr>
        <p:spPr>
          <a:xfrm>
            <a:off x="7390556" y="3108544"/>
            <a:ext cx="3387884" cy="461665"/>
          </a:xfrm>
          <a:prstGeom prst="rect"/>
          <a:noFill/>
        </p:spPr>
        <p:txBody>
          <a:bodyPr wrap="square">
            <a:spAutoFit/>
          </a:bodyPr>
          <a:p>
            <a:r>
              <a:rPr dirty="0" lang="en-IN"/>
              <a:t>Red Soil Detection</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28" name="Title 12"/>
          <p:cNvSpPr>
            <a:spLocks noGrp="1"/>
          </p:cNvSpPr>
          <p:nvPr>
            <p:ph type="title"/>
          </p:nvPr>
        </p:nvSpPr>
        <p:spPr>
          <a:xfrm>
            <a:off x="1125860" y="585486"/>
            <a:ext cx="10360501" cy="733896"/>
          </a:xfrm>
        </p:spPr>
        <p:txBody>
          <a:bodyPr/>
          <a:p>
            <a:r>
              <a:rPr dirty="0" i="1" lang="en-IN"/>
              <a:t>AGRIDRONE BLOCK DIAGRAM </a:t>
            </a:r>
            <a:endParaRPr dirty="0" i="1" lang="en-US"/>
          </a:p>
        </p:txBody>
      </p:sp>
      <p:pic>
        <p:nvPicPr>
          <p:cNvPr id="2097168" name="Content Placeholder 2"/>
          <p:cNvPicPr>
            <a:picLocks noChangeAspect="1" noGrp="1"/>
          </p:cNvPicPr>
          <p:nvPr>
            <p:ph idx="1"/>
          </p:nvPr>
        </p:nvPicPr>
        <p:blipFill>
          <a:blip xmlns:r="http://schemas.openxmlformats.org/officeDocument/2006/relationships" r:embed="rId1"/>
          <a:stretch>
            <a:fillRect/>
          </a:stretch>
        </p:blipFill>
        <p:spPr>
          <a:xfrm>
            <a:off x="1122295" y="1844824"/>
            <a:ext cx="10360025" cy="3945070"/>
          </a:xfrm>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29" name="Title 12"/>
          <p:cNvSpPr>
            <a:spLocks noGrp="1"/>
          </p:cNvSpPr>
          <p:nvPr>
            <p:ph type="title"/>
          </p:nvPr>
        </p:nvSpPr>
        <p:spPr/>
        <p:txBody>
          <a:bodyPr/>
          <a:p>
            <a:r>
              <a:rPr dirty="0" i="1" lang="en-IN"/>
              <a:t>CONCLUSION </a:t>
            </a:r>
            <a:endParaRPr dirty="0" i="1" lang="en-US"/>
          </a:p>
        </p:txBody>
      </p:sp>
      <p:sp>
        <p:nvSpPr>
          <p:cNvPr id="1048630" name="Content Placeholder 13"/>
          <p:cNvSpPr>
            <a:spLocks noGrp="1"/>
          </p:cNvSpPr>
          <p:nvPr>
            <p:ph idx="1"/>
          </p:nvPr>
        </p:nvSpPr>
        <p:spPr/>
        <p:txBody>
          <a:bodyPr>
            <a:normAutofit fontScale="95833" lnSpcReduction="10000"/>
          </a:bodyPr>
          <a:p>
            <a:pPr>
              <a:buFont typeface="Wingdings" panose="05000000000000000000" pitchFamily="2" charset="2"/>
              <a:buChar char="Ø"/>
            </a:pPr>
            <a:r>
              <a:rPr dirty="0" sz="2400" lang="en-US"/>
              <a:t>Drones or UAVs will be of immense help in the field of agriculture with the increase in population as they are essential at the very beginning of a crop cycle. It will not only reduce time but also yield better cultivation based on analyzed data.</a:t>
            </a:r>
          </a:p>
          <a:p>
            <a:pPr>
              <a:buFont typeface="Wingdings" panose="05000000000000000000" pitchFamily="2" charset="2"/>
              <a:buChar char="Ø"/>
            </a:pPr>
            <a:r>
              <a:rPr dirty="0" sz="2400" lang="en-US"/>
              <a:t> Crop management will be more efficient due to systematic monitoring. With the upcoming technologies, the production rate will increase rapidly with lesser consumption of energy. The major advantage of Drone is the auto landing capability which reduces the risk factors designed in a simple and cost effective manner. </a:t>
            </a:r>
          </a:p>
          <a:p>
            <a:pPr>
              <a:buFont typeface="Wingdings" panose="05000000000000000000" pitchFamily="2" charset="2"/>
              <a:buChar char="Ø"/>
            </a:pPr>
            <a:r>
              <a:rPr dirty="0" sz="2400" lang="en-US"/>
              <a:t>The study investigated the importance of drones in agriculture and is regarded as an eye-opener in industry and agriculture for development and integration of more drones for making agriculture tasks better in near future.</a:t>
            </a:r>
          </a:p>
          <a:p>
            <a:endParaRPr dirty="0" sz="2400" lang="en-US"/>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1" name="Title 12"/>
          <p:cNvSpPr>
            <a:spLocks noGrp="1"/>
          </p:cNvSpPr>
          <p:nvPr>
            <p:ph type="title"/>
          </p:nvPr>
        </p:nvSpPr>
        <p:spPr/>
        <p:txBody>
          <a:bodyPr/>
          <a:p>
            <a:r>
              <a:rPr dirty="0" i="1" lang="en-IN"/>
              <a:t>REFERENCES</a:t>
            </a:r>
            <a:endParaRPr dirty="0" i="1" lang="en-US"/>
          </a:p>
        </p:txBody>
      </p:sp>
      <p:sp>
        <p:nvSpPr>
          <p:cNvPr id="1048632" name="Content Placeholder 13"/>
          <p:cNvSpPr>
            <a:spLocks noGrp="1"/>
          </p:cNvSpPr>
          <p:nvPr>
            <p:ph idx="1"/>
          </p:nvPr>
        </p:nvSpPr>
        <p:spPr/>
        <p:txBody>
          <a:bodyPr>
            <a:normAutofit fontScale="50000" lnSpcReduction="20000"/>
          </a:bodyPr>
          <a:p>
            <a:pPr algn="just">
              <a:buFont typeface="Wingdings" panose="05000000000000000000" pitchFamily="2" charset="2"/>
              <a:buChar char="Ø"/>
            </a:pPr>
            <a:r>
              <a:rPr dirty="0" lang="en-IN"/>
              <a:t>J. Primicerio et al -, A flexible unmanned aerial vehicle for precision agriculture. Precision Agriculture 13(4), 517-523, 2012(Volume:115, Issue:7)</a:t>
            </a:r>
          </a:p>
          <a:p>
            <a:pPr algn="just">
              <a:buFont typeface="Wingdings" panose="05000000000000000000" pitchFamily="2" charset="2"/>
              <a:buChar char="Ø"/>
            </a:pPr>
            <a:r>
              <a:rPr dirty="0" lang="en-IN"/>
              <a:t> Lei Shi, </a:t>
            </a:r>
            <a:r>
              <a:rPr dirty="0" lang="en-IN" err="1"/>
              <a:t>Qiguo</a:t>
            </a:r>
            <a:r>
              <a:rPr dirty="0" lang="en-IN"/>
              <a:t> Duan, </a:t>
            </a:r>
            <a:r>
              <a:rPr dirty="0" lang="en-IN" err="1"/>
              <a:t>Xinming</a:t>
            </a:r>
            <a:r>
              <a:rPr dirty="0" lang="en-IN"/>
              <a:t> Ma, Mei </a:t>
            </a:r>
            <a:r>
              <a:rPr dirty="0" lang="en-IN" err="1"/>
              <a:t>Weng,”The</a:t>
            </a:r>
            <a:r>
              <a:rPr dirty="0" lang="en-IN"/>
              <a:t> Research of Support Vector Machine in Agricultural Data Classification”,International Conference on Computer and Computing Technologies in Agriculture, CCTA 2011: Computer and Computing Technologies in Agriculture V pp 265- 269.(Volume:76,Issue:43)</a:t>
            </a:r>
          </a:p>
          <a:p>
            <a:pPr algn="just">
              <a:buFont typeface="Wingdings" panose="05000000000000000000" pitchFamily="2" charset="2"/>
              <a:buChar char="Ø"/>
            </a:pPr>
            <a:r>
              <a:rPr dirty="0" lang="en-IN"/>
              <a:t> </a:t>
            </a:r>
            <a:r>
              <a:rPr dirty="0" lang="en-IN" err="1"/>
              <a:t>Marthinus</a:t>
            </a:r>
            <a:r>
              <a:rPr dirty="0" lang="en-IN"/>
              <a:t> Reinecke, “The influence of drone monitoring on crop health and harvest size.” 1st International Conference on Next Generation Computing Applications (Next Comp), 2017. (Volume: 75, Issue:6)</a:t>
            </a:r>
          </a:p>
          <a:p>
            <a:pPr algn="just">
              <a:buFont typeface="Wingdings" panose="05000000000000000000" pitchFamily="2" charset="2"/>
              <a:buChar char="Ø"/>
            </a:pPr>
            <a:r>
              <a:rPr dirty="0" lang="en-IN"/>
              <a:t> Paolo </a:t>
            </a:r>
            <a:r>
              <a:rPr dirty="0" lang="en-IN" err="1"/>
              <a:t>Tripicchio</a:t>
            </a:r>
            <a:r>
              <a:rPr dirty="0" lang="en-IN"/>
              <a:t>, “Towards Smart Farming and Sustainable Agriculture with Drones.”, International Conference on Intelligent Environments (IE), 2015.(Volume:44, Issue:81)</a:t>
            </a:r>
          </a:p>
          <a:p>
            <a:pPr algn="just">
              <a:buFont typeface="Wingdings" panose="05000000000000000000" pitchFamily="2" charset="2"/>
              <a:buChar char="Ø"/>
            </a:pPr>
            <a:r>
              <a:rPr dirty="0" lang="en-IN"/>
              <a:t> </a:t>
            </a:r>
            <a:r>
              <a:rPr dirty="0" lang="en-IN" err="1"/>
              <a:t>Petterson</a:t>
            </a:r>
            <a:r>
              <a:rPr dirty="0" lang="en-IN"/>
              <a:t>,“Recent trends in the Internet of Things”, IEEE 7th Annual Computing and Communication Workshop and Conference (CCWC), 2017(Volume:412, Issue:77)</a:t>
            </a:r>
          </a:p>
          <a:p>
            <a:pPr algn="just">
              <a:buFont typeface="Wingdings" panose="05000000000000000000" pitchFamily="2" charset="2"/>
              <a:buChar char="Ø"/>
            </a:pPr>
            <a:r>
              <a:rPr dirty="0" lang="en-IN"/>
              <a:t>Rodrigo </a:t>
            </a:r>
            <a:r>
              <a:rPr dirty="0" lang="en-IN" err="1"/>
              <a:t>Filev</a:t>
            </a:r>
            <a:r>
              <a:rPr dirty="0" lang="en-IN"/>
              <a:t> </a:t>
            </a:r>
            <a:r>
              <a:rPr dirty="0" lang="en-IN" err="1"/>
              <a:t>Maia,“Precision</a:t>
            </a:r>
            <a:r>
              <a:rPr dirty="0" lang="en-IN"/>
              <a:t> agriculture using remote monitoring systems in Brazil.”, IEEE Global Humanitarian Technology Conference (GHTC), 2017. (Volume:36, Issue:79) </a:t>
            </a:r>
          </a:p>
          <a:p>
            <a:pPr algn="just">
              <a:buFont typeface="Wingdings" panose="05000000000000000000" pitchFamily="2" charset="2"/>
              <a:buChar char="Ø"/>
            </a:pPr>
            <a:r>
              <a:rPr dirty="0" lang="en-IN"/>
              <a:t> </a:t>
            </a:r>
            <a:r>
              <a:rPr dirty="0" lang="en-IN" err="1"/>
              <a:t>Theerapat</a:t>
            </a:r>
            <a:r>
              <a:rPr dirty="0" lang="en-IN"/>
              <a:t> </a:t>
            </a:r>
            <a:r>
              <a:rPr dirty="0" lang="en-IN" err="1"/>
              <a:t>Pobkrut</a:t>
            </a:r>
            <a:r>
              <a:rPr dirty="0" lang="en-IN"/>
              <a:t>, </a:t>
            </a:r>
            <a:r>
              <a:rPr dirty="0" lang="en-IN" err="1"/>
              <a:t>Tanthip</a:t>
            </a:r>
            <a:r>
              <a:rPr dirty="0" lang="en-IN"/>
              <a:t> Eamsa-ard, </a:t>
            </a:r>
            <a:r>
              <a:rPr dirty="0" lang="en-IN" err="1"/>
              <a:t>eerakiat</a:t>
            </a:r>
            <a:r>
              <a:rPr dirty="0" lang="en-IN"/>
              <a:t> </a:t>
            </a:r>
            <a:r>
              <a:rPr dirty="0" lang="en-IN" err="1"/>
              <a:t>Kerdcharoen</a:t>
            </a:r>
            <a:r>
              <a:rPr dirty="0" lang="en-IN"/>
              <a:t>, “Sensor Drone for Aerial </a:t>
            </a:r>
            <a:r>
              <a:rPr dirty="0" lang="en-IN" err="1"/>
              <a:t>Odor</a:t>
            </a:r>
            <a:r>
              <a:rPr dirty="0" lang="en-IN"/>
              <a:t> Mapping for Agriculture and Security Services”.(Volume:87, Issue:16)</a:t>
            </a:r>
          </a:p>
          <a:p>
            <a:pPr algn="just">
              <a:buFont typeface="Wingdings" panose="05000000000000000000" pitchFamily="2" charset="2"/>
              <a:buChar char="Ø"/>
            </a:pPr>
            <a:r>
              <a:rPr dirty="0" lang="en-IN"/>
              <a:t> </a:t>
            </a:r>
            <a:r>
              <a:rPr dirty="0" lang="en-IN" err="1"/>
              <a:t>Xie</a:t>
            </a:r>
            <a:r>
              <a:rPr dirty="0" lang="en-IN"/>
              <a:t>,”The Research of Support Vector Machine in Agricultural Data Classification”, International Conference on Computer and Computing Technologies in Agriculture, Computer and Computing Technologies in Agriculture.(Volume:24, Issue:41).</a:t>
            </a:r>
            <a:endParaRPr dirty="0" lang="en-US"/>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33" name="Title 12"/>
          <p:cNvSpPr>
            <a:spLocks noGrp="1"/>
          </p:cNvSpPr>
          <p:nvPr>
            <p:ph type="title"/>
          </p:nvPr>
        </p:nvSpPr>
        <p:spPr>
          <a:xfrm>
            <a:off x="3214092" y="2817018"/>
            <a:ext cx="7362432" cy="1223963"/>
          </a:xfrm>
        </p:spPr>
        <p:txBody>
          <a:bodyPr>
            <a:normAutofit/>
          </a:bodyPr>
          <a:p>
            <a:r>
              <a:rPr dirty="0" sz="6600" i="1" lang="en-US"/>
              <a:t>THANK YOU…..!</a:t>
            </a:r>
          </a:p>
        </p:txBody>
      </p:sp>
    </p:spTree>
  </p:cSld>
  <p:clrMapOvr>
    <a:masterClrMapping/>
  </p:clrMapOvr>
  <p:transition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1" presetSubtype="0">
                                  <p:stCondLst>
                                    <p:cond delay="0"/>
                                  </p:stCondLst>
                                  <p:childTnLst>
                                    <p:set>
                                      <p:cBhvr>
                                        <p:cTn dur="1" fill="hold" id="6">
                                          <p:stCondLst>
                                            <p:cond delay="0"/>
                                          </p:stCondLst>
                                        </p:cTn>
                                        <p:tgtEl>
                                          <p:spTgt spid="1048633"/>
                                        </p:tgtEl>
                                        <p:attrNameLst>
                                          <p:attrName>style.visibility</p:attrName>
                                        </p:attrNameLst>
                                      </p:cBhvr>
                                      <p:to>
                                        <p:strVal val="visible"/>
                                      </p:to>
                                    </p:set>
                                    <p:anim calcmode="lin" valueType="num">
                                      <p:cBhvr>
                                        <p:cTn dur="1000" fill="hold" id="7"/>
                                        <p:tgtEl>
                                          <p:spTgt spid="1048633"/>
                                        </p:tgtEl>
                                        <p:attrNameLst>
                                          <p:attrName>ppt_w</p:attrName>
                                        </p:attrNameLst>
                                      </p:cBhvr>
                                      <p:tavLst>
                                        <p:tav tm="0">
                                          <p:val>
                                            <p:fltVal val="0.0"/>
                                          </p:val>
                                        </p:tav>
                                        <p:tav tm="100000">
                                          <p:val>
                                            <p:strVal val="#ppt_w"/>
                                          </p:val>
                                        </p:tav>
                                      </p:tavLst>
                                    </p:anim>
                                    <p:anim calcmode="lin" valueType="num">
                                      <p:cBhvr>
                                        <p:cTn dur="1000" fill="hold" id="8"/>
                                        <p:tgtEl>
                                          <p:spTgt spid="1048633"/>
                                        </p:tgtEl>
                                        <p:attrNameLst>
                                          <p:attrName>ppt_h</p:attrName>
                                        </p:attrNameLst>
                                      </p:cBhvr>
                                      <p:tavLst>
                                        <p:tav tm="0">
                                          <p:val>
                                            <p:fltVal val="0.0"/>
                                          </p:val>
                                        </p:tav>
                                        <p:tav tm="100000">
                                          <p:val>
                                            <p:strVal val="#ppt_h"/>
                                          </p:val>
                                        </p:tav>
                                      </p:tavLst>
                                    </p:anim>
                                    <p:anim calcmode="lin" valueType="num">
                                      <p:cBhvr>
                                        <p:cTn dur="1000" fill="hold" id="9"/>
                                        <p:tgtEl>
                                          <p:spTgt spid="1048633"/>
                                        </p:tgtEl>
                                        <p:attrNameLst>
                                          <p:attrName>style.rotation</p:attrName>
                                        </p:attrNameLst>
                                      </p:cBhvr>
                                      <p:tavLst>
                                        <p:tav tm="0">
                                          <p:val>
                                            <p:fltVal val="90.0"/>
                                          </p:val>
                                        </p:tav>
                                        <p:tav tm="100000">
                                          <p:val>
                                            <p:fltVal val="0.0"/>
                                          </p:val>
                                        </p:tav>
                                      </p:tavLst>
                                    </p:anim>
                                    <p:animEffect transition="in" filter="fade">
                                      <p:cBhvr>
                                        <p:cTn dur="1000" id="10"/>
                                        <p:tgtEl>
                                          <p:spTgt spid="1048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594" name="Title 5"/>
          <p:cNvSpPr>
            <a:spLocks noGrp="1"/>
          </p:cNvSpPr>
          <p:nvPr>
            <p:ph type="ctrTitle"/>
          </p:nvPr>
        </p:nvSpPr>
        <p:spPr>
          <a:xfrm>
            <a:off x="5302324" y="2677293"/>
            <a:ext cx="2712056" cy="704107"/>
          </a:xfrm>
        </p:spPr>
        <p:txBody>
          <a:bodyPr>
            <a:normAutofit/>
          </a:bodyPr>
          <a:p>
            <a:r>
              <a:rPr dirty="0" sz="2400" lang="en-US">
                <a:latin typeface="Arial" panose="020B0604020202020204" pitchFamily="34" charset="0"/>
                <a:cs typeface="Arial" panose="020B0604020202020204" pitchFamily="34" charset="0"/>
              </a:rPr>
              <a:t>PRESENTED BY:</a:t>
            </a:r>
            <a:endParaRPr dirty="0" sz="2400" lang="en-IN">
              <a:latin typeface="Arial" panose="020B0604020202020204" pitchFamily="34" charset="0"/>
              <a:cs typeface="Arial" panose="020B0604020202020204" pitchFamily="34" charset="0"/>
            </a:endParaRPr>
          </a:p>
        </p:txBody>
      </p:sp>
      <p:sp>
        <p:nvSpPr>
          <p:cNvPr id="1048595" name="Subtitle 6"/>
          <p:cNvSpPr>
            <a:spLocks noGrp="1"/>
          </p:cNvSpPr>
          <p:nvPr>
            <p:ph type="subTitle" idx="1"/>
          </p:nvPr>
        </p:nvSpPr>
        <p:spPr>
          <a:xfrm>
            <a:off x="5158308" y="3476600"/>
            <a:ext cx="4901284" cy="1752600"/>
          </a:xfrm>
        </p:spPr>
        <p:txBody>
          <a:bodyPr>
            <a:normAutofit fontScale="89286" lnSpcReduction="20000"/>
          </a:bodyPr>
          <a:p>
            <a:r>
              <a:rPr lang="en-US"/>
              <a:t>D</a:t>
            </a:r>
            <a:r>
              <a:rPr lang="en-US"/>
              <a:t>r</a:t>
            </a:r>
            <a:r>
              <a:rPr lang="en-US"/>
              <a:t> </a:t>
            </a:r>
            <a:r>
              <a:rPr lang="en-US"/>
              <a:t>.</a:t>
            </a:r>
            <a:r>
              <a:rPr lang="en-US"/>
              <a:t> </a:t>
            </a:r>
            <a:r>
              <a:rPr lang="en-US"/>
              <a:t>s</a:t>
            </a:r>
            <a:r>
              <a:rPr lang="en-US"/>
              <a:t>.</a:t>
            </a:r>
            <a:r>
              <a:rPr lang="en-US"/>
              <a:t>a</a:t>
            </a:r>
            <a:r>
              <a:rPr lang="en-US"/>
              <a:t>r</a:t>
            </a:r>
            <a:r>
              <a:rPr lang="en-US"/>
              <a:t>u</a:t>
            </a:r>
            <a:r>
              <a:rPr lang="en-US"/>
              <a:t>l</a:t>
            </a:r>
            <a:r>
              <a:rPr lang="en-US"/>
              <a:t>s</a:t>
            </a:r>
            <a:r>
              <a:rPr lang="en-US"/>
              <a:t>e</a:t>
            </a:r>
            <a:r>
              <a:rPr lang="en-US"/>
              <a:t>l</a:t>
            </a:r>
            <a:r>
              <a:rPr lang="en-US"/>
              <a:t>v</a:t>
            </a:r>
            <a:r>
              <a:rPr lang="en-US"/>
              <a:t>i</a:t>
            </a:r>
            <a:r>
              <a:rPr lang="en-US"/>
              <a:t> </a:t>
            </a:r>
            <a:r>
              <a:rPr lang="en-US"/>
              <a:t>a</a:t>
            </a:r>
            <a:r>
              <a:rPr lang="en-US"/>
              <a:t>s</a:t>
            </a:r>
            <a:r>
              <a:rPr lang="en-US"/>
              <a:t>s</a:t>
            </a:r>
            <a:r>
              <a:rPr lang="en-US"/>
              <a:t>o</a:t>
            </a:r>
            <a:r>
              <a:rPr lang="en-US"/>
              <a:t>c</a:t>
            </a:r>
            <a:r>
              <a:rPr lang="en-US"/>
              <a:t>i</a:t>
            </a:r>
            <a:r>
              <a:rPr lang="en-US"/>
              <a:t>a</a:t>
            </a:r>
            <a:r>
              <a:rPr lang="en-US"/>
              <a:t>t</a:t>
            </a:r>
            <a:r>
              <a:rPr lang="en-US"/>
              <a:t>e</a:t>
            </a:r>
            <a:r>
              <a:rPr lang="en-US"/>
              <a:t> </a:t>
            </a:r>
            <a:r>
              <a:rPr lang="en-US"/>
              <a:t>professor</a:t>
            </a:r>
            <a:r>
              <a:rPr lang="en-US"/>
              <a:t> </a:t>
            </a:r>
            <a:r>
              <a:rPr lang="en-US"/>
              <a:t>(</a:t>
            </a:r>
            <a:r>
              <a:rPr lang="en-US"/>
              <a:t>g</a:t>
            </a:r>
            <a:r>
              <a:rPr lang="en-US"/>
              <a:t>u</a:t>
            </a:r>
            <a:r>
              <a:rPr lang="en-US"/>
              <a:t>i</a:t>
            </a:r>
            <a:r>
              <a:rPr lang="en-US"/>
              <a:t>d</a:t>
            </a:r>
            <a:r>
              <a:rPr lang="en-US"/>
              <a:t>e</a:t>
            </a:r>
            <a:r>
              <a:rPr lang="en-US"/>
              <a:t>)</a:t>
            </a:r>
            <a:r>
              <a:rPr lang="en-US"/>
              <a:t> </a:t>
            </a:r>
            <a:endParaRPr altLang="en-US" lang="zh-CN"/>
          </a:p>
          <a:p>
            <a:r>
              <a:rPr dirty="0" lang="en-US">
                <a:solidFill>
                  <a:srgbClr val="0070C0"/>
                </a:solidFill>
              </a:rPr>
              <a:t>N.CHANDRIKA(U17EC315)</a:t>
            </a:r>
            <a:endParaRPr altLang="en-US" lang="zh-CN"/>
          </a:p>
          <a:p>
            <a:r>
              <a:rPr dirty="0" lang="en-US">
                <a:solidFill>
                  <a:srgbClr val="0070C0"/>
                </a:solidFill>
              </a:rPr>
              <a:t>M.SUREKHA(U17EC344)</a:t>
            </a:r>
          </a:p>
          <a:p>
            <a:r>
              <a:rPr dirty="0" lang="en-US">
                <a:solidFill>
                  <a:srgbClr val="0070C0"/>
                </a:solidFill>
              </a:rPr>
              <a:t>P.SHRIYA(U17EC306)</a:t>
            </a:r>
            <a:endParaRPr dirty="0" lang="en-IN">
              <a:solidFill>
                <a:srgbClr val="0070C0"/>
              </a:solidFill>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34" name="Title 12"/>
          <p:cNvSpPr>
            <a:spLocks noGrp="1"/>
          </p:cNvSpPr>
          <p:nvPr>
            <p:ph type="title"/>
          </p:nvPr>
        </p:nvSpPr>
        <p:spPr>
          <a:xfrm>
            <a:off x="2926060" y="2817018"/>
            <a:ext cx="7362432" cy="1223963"/>
          </a:xfrm>
        </p:spPr>
        <p:txBody>
          <a:bodyPr>
            <a:normAutofit/>
          </a:bodyPr>
          <a:p>
            <a:r>
              <a:rPr dirty="0" sz="6600" i="1" lang="en-US"/>
              <a:t>ANY QUERIES…?</a:t>
            </a:r>
          </a:p>
        </p:txBody>
      </p:sp>
    </p:spTree>
  </p:cSld>
  <p:clrMapOvr>
    <a:masterClrMapping/>
  </p:clrMapOvr>
  <p:transition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1" presetSubtype="1">
                                  <p:stCondLst>
                                    <p:cond delay="0"/>
                                  </p:stCondLst>
                                  <p:childTnLst>
                                    <p:set>
                                      <p:cBhvr>
                                        <p:cTn dur="1" fill="hold" id="6">
                                          <p:stCondLst>
                                            <p:cond delay="0"/>
                                          </p:stCondLst>
                                        </p:cTn>
                                        <p:tgtEl>
                                          <p:spTgt spid="1048634"/>
                                        </p:tgtEl>
                                        <p:attrNameLst>
                                          <p:attrName>style.visibility</p:attrName>
                                        </p:attrNameLst>
                                      </p:cBhvr>
                                      <p:to>
                                        <p:strVal val="visible"/>
                                      </p:to>
                                    </p:set>
                                    <p:animEffect transition="in" filter="wheel(1)">
                                      <p:cBhvr>
                                        <p:cTn dur="2000" id="7"/>
                                        <p:tgtEl>
                                          <p:spTgt spid="104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1" name="Title 12"/>
          <p:cNvSpPr>
            <a:spLocks noGrp="1"/>
          </p:cNvSpPr>
          <p:nvPr>
            <p:ph type="title"/>
          </p:nvPr>
        </p:nvSpPr>
        <p:spPr>
          <a:xfrm>
            <a:off x="1053852" y="476672"/>
            <a:ext cx="10360501" cy="661888"/>
          </a:xfrm>
        </p:spPr>
        <p:txBody>
          <a:bodyPr/>
          <a:p>
            <a:r>
              <a:rPr dirty="0" i="1" lang="en-US"/>
              <a:t>CONTENT</a:t>
            </a:r>
          </a:p>
        </p:txBody>
      </p:sp>
      <p:sp>
        <p:nvSpPr>
          <p:cNvPr id="1048602" name="Content Placeholder 13"/>
          <p:cNvSpPr>
            <a:spLocks noGrp="1"/>
          </p:cNvSpPr>
          <p:nvPr>
            <p:ph idx="1"/>
          </p:nvPr>
        </p:nvSpPr>
        <p:spPr>
          <a:xfrm>
            <a:off x="1125860" y="1345943"/>
            <a:ext cx="10360501" cy="5039571"/>
          </a:xfrm>
        </p:spPr>
        <p:txBody>
          <a:bodyPr>
            <a:normAutofit fontScale="78571" lnSpcReduction="20000"/>
          </a:bodyPr>
          <a:p>
            <a:r>
              <a:rPr dirty="0" lang="en-US"/>
              <a:t>Introduction</a:t>
            </a:r>
          </a:p>
          <a:p>
            <a:r>
              <a:rPr dirty="0" lang="en-US"/>
              <a:t>Abstract</a:t>
            </a:r>
          </a:p>
          <a:p>
            <a:r>
              <a:rPr dirty="0" lang="en-US"/>
              <a:t>What is AGRIDRONE….?</a:t>
            </a:r>
          </a:p>
          <a:p>
            <a:r>
              <a:rPr dirty="0" lang="en-US"/>
              <a:t>Literature survey</a:t>
            </a:r>
          </a:p>
          <a:p>
            <a:r>
              <a:rPr dirty="0" lang="en-US" err="1"/>
              <a:t>Agridrone</a:t>
            </a:r>
            <a:r>
              <a:rPr dirty="0" lang="en-US"/>
              <a:t> Market</a:t>
            </a:r>
          </a:p>
          <a:p>
            <a:r>
              <a:rPr dirty="0" lang="en-US"/>
              <a:t>Applications</a:t>
            </a:r>
          </a:p>
          <a:p>
            <a:r>
              <a:rPr dirty="0" lang="en-US"/>
              <a:t>Proposed System</a:t>
            </a:r>
          </a:p>
          <a:p>
            <a:r>
              <a:rPr dirty="0" lang="en-US"/>
              <a:t>Existing system</a:t>
            </a:r>
          </a:p>
          <a:p>
            <a:r>
              <a:rPr dirty="0" lang="en-US"/>
              <a:t>Block Diagram</a:t>
            </a:r>
          </a:p>
          <a:p>
            <a:r>
              <a:rPr dirty="0" lang="en-US"/>
              <a:t>Conclusion</a:t>
            </a:r>
          </a:p>
          <a:p>
            <a:r>
              <a:rPr dirty="0" lang="en-US"/>
              <a:t>Reference</a:t>
            </a:r>
          </a:p>
          <a:p>
            <a:endParaRPr dirty="0" lang="en-US"/>
          </a:p>
          <a:p>
            <a:endParaRPr dirty="0" lang="en-US"/>
          </a:p>
          <a:p>
            <a:endParaRPr dirty="0" lang="en-US"/>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03" name="Title 12"/>
          <p:cNvSpPr>
            <a:spLocks noGrp="1"/>
          </p:cNvSpPr>
          <p:nvPr>
            <p:ph type="title"/>
          </p:nvPr>
        </p:nvSpPr>
        <p:spPr/>
        <p:txBody>
          <a:bodyPr/>
          <a:p>
            <a:r>
              <a:rPr dirty="0" i="1" lang="en-US"/>
              <a:t>INTRODUCTION</a:t>
            </a:r>
          </a:p>
        </p:txBody>
      </p:sp>
      <p:sp>
        <p:nvSpPr>
          <p:cNvPr id="1048604" name="Content Placeholder 13"/>
          <p:cNvSpPr>
            <a:spLocks noGrp="1"/>
          </p:cNvSpPr>
          <p:nvPr>
            <p:ph idx="1"/>
          </p:nvPr>
        </p:nvSpPr>
        <p:spPr>
          <a:xfrm>
            <a:off x="981845" y="1844824"/>
            <a:ext cx="5976663" cy="4462272"/>
          </a:xfrm>
        </p:spPr>
        <p:txBody>
          <a:bodyPr>
            <a:normAutofit fontScale="96154" lnSpcReduction="20000"/>
          </a:bodyPr>
          <a:p>
            <a:pPr>
              <a:buFont typeface="Wingdings" panose="05000000000000000000" pitchFamily="2" charset="2"/>
              <a:buChar char="Ø"/>
            </a:pPr>
            <a:r>
              <a:rPr dirty="0" sz="2600" lang="en-US">
                <a:solidFill>
                  <a:schemeClr val="tx1">
                    <a:lumMod val="75000"/>
                  </a:schemeClr>
                </a:solidFill>
                <a:latin typeface="Arial" panose="020B0604020202020204" pitchFamily="34" charset="0"/>
              </a:rPr>
              <a:t>An </a:t>
            </a:r>
            <a:r>
              <a:rPr b="1" dirty="0" sz="2600" lang="en-US">
                <a:solidFill>
                  <a:schemeClr val="tx1">
                    <a:lumMod val="75000"/>
                  </a:schemeClr>
                </a:solidFill>
                <a:latin typeface="Arial" panose="020B0604020202020204" pitchFamily="34" charset="0"/>
              </a:rPr>
              <a:t>agricultural drone</a:t>
            </a:r>
            <a:r>
              <a:rPr dirty="0" sz="2600" lang="en-US">
                <a:solidFill>
                  <a:schemeClr val="tx1">
                    <a:lumMod val="75000"/>
                  </a:schemeClr>
                </a:solidFill>
                <a:latin typeface="Arial" panose="020B0604020202020204" pitchFamily="34" charset="0"/>
              </a:rPr>
              <a:t> is an </a:t>
            </a:r>
            <a:r>
              <a:rPr dirty="0" sz="2600" lang="en-US">
                <a:solidFill>
                  <a:schemeClr val="tx1">
                    <a:lumMod val="75000"/>
                  </a:schemeClr>
                </a:solidFill>
                <a:latin typeface="Arial" panose="020B0604020202020204" pitchFamily="34" charset="0"/>
                <a:hlinkClick r:id="rId1" tooltip="Unmanned aerial vehicle"/>
              </a:rPr>
              <a:t>unmanned aerial vehicle</a:t>
            </a:r>
            <a:r>
              <a:rPr dirty="0" sz="2600" lang="en-US">
                <a:solidFill>
                  <a:schemeClr val="tx1">
                    <a:lumMod val="75000"/>
                  </a:schemeClr>
                </a:solidFill>
                <a:latin typeface="Arial" panose="020B0604020202020204" pitchFamily="34" charset="0"/>
              </a:rPr>
              <a:t> used to help optimize </a:t>
            </a:r>
            <a:r>
              <a:rPr dirty="0" sz="2600" lang="en-US">
                <a:solidFill>
                  <a:schemeClr val="tx1">
                    <a:lumMod val="75000"/>
                  </a:schemeClr>
                </a:solidFill>
                <a:latin typeface="Arial" panose="020B0604020202020204" pitchFamily="34" charset="0"/>
                <a:hlinkClick r:id="rId2" tooltip="Agriculture"/>
              </a:rPr>
              <a:t>agriculture</a:t>
            </a:r>
            <a:r>
              <a:rPr dirty="0" sz="2600" lang="en-US">
                <a:solidFill>
                  <a:schemeClr val="tx1">
                    <a:lumMod val="75000"/>
                  </a:schemeClr>
                </a:solidFill>
                <a:latin typeface="Arial" panose="020B0604020202020204" pitchFamily="34" charset="0"/>
              </a:rPr>
              <a:t> operations, increase </a:t>
            </a:r>
            <a:r>
              <a:rPr dirty="0" sz="2600" lang="en-US">
                <a:solidFill>
                  <a:schemeClr val="tx1">
                    <a:lumMod val="75000"/>
                  </a:schemeClr>
                </a:solidFill>
                <a:latin typeface="Arial" panose="020B0604020202020204" pitchFamily="34" charset="0"/>
                <a:hlinkClick r:id="rId3" tooltip="Crop production"/>
              </a:rPr>
              <a:t>crop production</a:t>
            </a:r>
            <a:r>
              <a:rPr dirty="0" sz="2600" lang="en-US">
                <a:solidFill>
                  <a:schemeClr val="tx1">
                    <a:lumMod val="75000"/>
                  </a:schemeClr>
                </a:solidFill>
                <a:latin typeface="Arial" panose="020B0604020202020204" pitchFamily="34" charset="0"/>
              </a:rPr>
              <a:t>, and monitor crop growth.</a:t>
            </a:r>
          </a:p>
          <a:p>
            <a:pPr>
              <a:buFont typeface="Wingdings" panose="05000000000000000000" pitchFamily="2" charset="2"/>
              <a:buChar char="Ø"/>
            </a:pPr>
            <a:r>
              <a:rPr dirty="0" sz="2600" lang="en-US">
                <a:solidFill>
                  <a:schemeClr val="tx1">
                    <a:lumMod val="75000"/>
                  </a:schemeClr>
                </a:solidFill>
                <a:latin typeface="Arial" panose="020B0604020202020204" pitchFamily="34" charset="0"/>
                <a:hlinkClick r:id="rId4" tooltip="Sensor"/>
              </a:rPr>
              <a:t>Sensors</a:t>
            </a:r>
            <a:r>
              <a:rPr dirty="0" sz="2600" lang="en-US">
                <a:solidFill>
                  <a:schemeClr val="tx1">
                    <a:lumMod val="75000"/>
                  </a:schemeClr>
                </a:solidFill>
                <a:latin typeface="Arial" panose="020B0604020202020204" pitchFamily="34" charset="0"/>
              </a:rPr>
              <a:t> and </a:t>
            </a:r>
            <a:r>
              <a:rPr dirty="0" sz="2600" lang="en-US">
                <a:solidFill>
                  <a:schemeClr val="tx1">
                    <a:lumMod val="75000"/>
                  </a:schemeClr>
                </a:solidFill>
                <a:latin typeface="Arial" panose="020B0604020202020204" pitchFamily="34" charset="0"/>
                <a:hlinkClick r:id="rId5" tooltip="Digital imaging"/>
              </a:rPr>
              <a:t>digital imaging</a:t>
            </a:r>
            <a:r>
              <a:rPr dirty="0" sz="2600" lang="en-US">
                <a:solidFill>
                  <a:schemeClr val="tx1">
                    <a:lumMod val="75000"/>
                  </a:schemeClr>
                </a:solidFill>
                <a:latin typeface="Arial" panose="020B0604020202020204" pitchFamily="34" charset="0"/>
              </a:rPr>
              <a:t> capabilities can give farmers a richer picture of their fields.  </a:t>
            </a:r>
          </a:p>
          <a:p>
            <a:pPr>
              <a:buFont typeface="Wingdings" panose="05000000000000000000" pitchFamily="2" charset="2"/>
              <a:buChar char="Ø"/>
            </a:pPr>
            <a:r>
              <a:rPr dirty="0" sz="2600" lang="en-US">
                <a:solidFill>
                  <a:schemeClr val="tx1">
                    <a:lumMod val="75000"/>
                  </a:schemeClr>
                </a:solidFill>
                <a:latin typeface="Arial" panose="020B0604020202020204" pitchFamily="34" charset="0"/>
              </a:rPr>
              <a:t>Using an agriculture drone and gathering information from it may prove useful in improving </a:t>
            </a:r>
            <a:r>
              <a:rPr dirty="0" sz="2600" lang="en-US">
                <a:solidFill>
                  <a:schemeClr val="tx1">
                    <a:lumMod val="75000"/>
                  </a:schemeClr>
                </a:solidFill>
                <a:latin typeface="Arial" panose="020B0604020202020204" pitchFamily="34" charset="0"/>
                <a:hlinkClick r:id="rId6" tooltip="Crop yield"/>
              </a:rPr>
              <a:t>crop yields</a:t>
            </a:r>
            <a:r>
              <a:rPr dirty="0" sz="2600" lang="en-US">
                <a:solidFill>
                  <a:schemeClr val="tx1">
                    <a:lumMod val="75000"/>
                  </a:schemeClr>
                </a:solidFill>
                <a:latin typeface="Arial" panose="020B0604020202020204" pitchFamily="34" charset="0"/>
              </a:rPr>
              <a:t> and farm efficiency.</a:t>
            </a:r>
            <a:br>
              <a:rPr dirty="0" sz="2600" lang="en-US">
                <a:solidFill>
                  <a:schemeClr val="tx1">
                    <a:lumMod val="75000"/>
                  </a:schemeClr>
                </a:solidFill>
              </a:rPr>
            </a:br>
            <a:br>
              <a:rPr dirty="0" lang="en-US"/>
            </a:br>
            <a:endParaRPr dirty="0" lang="en-US"/>
          </a:p>
        </p:txBody>
      </p:sp>
      <p:pic>
        <p:nvPicPr>
          <p:cNvPr id="2097152" name="Picture 4"/>
          <p:cNvPicPr>
            <a:picLocks noChangeAspect="1"/>
          </p:cNvPicPr>
          <p:nvPr/>
        </p:nvPicPr>
        <p:blipFill>
          <a:blip xmlns:r="http://schemas.openxmlformats.org/officeDocument/2006/relationships" r:embed="rId7"/>
          <a:stretch>
            <a:fillRect/>
          </a:stretch>
        </p:blipFill>
        <p:spPr>
          <a:xfrm>
            <a:off x="7371004" y="1844824"/>
            <a:ext cx="4628064" cy="3312368"/>
          </a:xfrm>
          <a:prstGeom prst="rec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5" name="Title 12"/>
          <p:cNvSpPr>
            <a:spLocks noGrp="1"/>
          </p:cNvSpPr>
          <p:nvPr>
            <p:ph type="title"/>
          </p:nvPr>
        </p:nvSpPr>
        <p:spPr>
          <a:xfrm>
            <a:off x="1053852" y="476672"/>
            <a:ext cx="3867417" cy="589880"/>
          </a:xfrm>
        </p:spPr>
        <p:txBody>
          <a:bodyPr>
            <a:normAutofit/>
          </a:bodyPr>
          <a:p>
            <a:r>
              <a:rPr dirty="0" i="1" lang="en-US"/>
              <a:t>ABSTRACT</a:t>
            </a:r>
          </a:p>
        </p:txBody>
      </p:sp>
      <p:sp>
        <p:nvSpPr>
          <p:cNvPr id="1048606" name="Content Placeholder 13"/>
          <p:cNvSpPr>
            <a:spLocks noGrp="1"/>
          </p:cNvSpPr>
          <p:nvPr>
            <p:ph idx="1"/>
          </p:nvPr>
        </p:nvSpPr>
        <p:spPr>
          <a:xfrm>
            <a:off x="914161" y="1340768"/>
            <a:ext cx="7916555" cy="5400600"/>
          </a:xfrm>
        </p:spPr>
        <p:txBody>
          <a:bodyPr>
            <a:normAutofit fontScale="57143" lnSpcReduction="20000"/>
          </a:bodyPr>
          <a:p>
            <a:pPr>
              <a:buFont typeface="Wingdings" panose="05000000000000000000" pitchFamily="2" charset="2"/>
              <a:buChar char="Ø"/>
            </a:pPr>
            <a:r>
              <a:rPr dirty="0" lang="en-US">
                <a:solidFill>
                  <a:schemeClr val="tx1">
                    <a:lumMod val="75000"/>
                  </a:schemeClr>
                </a:solidFill>
              </a:rPr>
              <a:t>Agriculture is oldest profession of mankind. Very specifically, 80 percent of Indian population is engaged in agriculture related activities. </a:t>
            </a:r>
          </a:p>
          <a:p>
            <a:pPr>
              <a:buFont typeface="Wingdings" panose="05000000000000000000" pitchFamily="2" charset="2"/>
              <a:buChar char="Ø"/>
            </a:pPr>
            <a:r>
              <a:rPr dirty="0" lang="en-US">
                <a:solidFill>
                  <a:schemeClr val="tx1">
                    <a:lumMod val="75000"/>
                  </a:schemeClr>
                </a:solidFill>
              </a:rPr>
              <a:t>No one can deny that farmers are losing their lives due to unmanageable debts increase due to failure of crops. Crop failures are due to various reasons. </a:t>
            </a:r>
          </a:p>
          <a:p>
            <a:pPr>
              <a:buFont typeface="Wingdings" panose="05000000000000000000" pitchFamily="2" charset="2"/>
              <a:buChar char="Ø"/>
            </a:pPr>
            <a:r>
              <a:rPr dirty="0" lang="en-US">
                <a:solidFill>
                  <a:schemeClr val="tx1">
                    <a:lumMod val="75000"/>
                  </a:schemeClr>
                </a:solidFill>
              </a:rPr>
              <a:t>One of the main reason in crop failures is due to manual based, very traditional and un-scientific agriculture practices. In this work, an intelligent system is developed to watch the development of crops and various other very timely parameters of crops development. </a:t>
            </a:r>
          </a:p>
          <a:p>
            <a:pPr>
              <a:buFont typeface="Wingdings" panose="05000000000000000000" pitchFamily="2" charset="2"/>
              <a:buChar char="Ø"/>
            </a:pPr>
            <a:r>
              <a:rPr dirty="0" lang="en-US">
                <a:solidFill>
                  <a:schemeClr val="tx1">
                    <a:lumMod val="75000"/>
                  </a:schemeClr>
                </a:solidFill>
              </a:rPr>
              <a:t>The new system proposed here consists of a flying drone fitted with a camera eye to record images of crops in a scheduled time. The work involves developing an intelligent system by building a knowledge-base to guide agriculturists. The knowledge-base includes various cases of various crops and decisions based on crop image analysis. From captured images, the parameters that are planned for analysis by image processing are, the amount of green in leaf detection, moisture content in soil with supporting IoTs etc. The image of the plant will be acquired using the external camera eye fitted on drone which is interfaced with Raspberry Pi along with other different sensors modules through IOT. To detect green leaf we have to install Android studio in which PlantDoctorMaster-debug.apk file is created. Now we have to copy this apk file in the handset where TH classify application is installed.</a:t>
            </a:r>
          </a:p>
        </p:txBody>
      </p:sp>
      <p:pic>
        <p:nvPicPr>
          <p:cNvPr id="2097153" name="Picture 2"/>
          <p:cNvPicPr>
            <a:picLocks noChangeAspect="1"/>
          </p:cNvPicPr>
          <p:nvPr/>
        </p:nvPicPr>
        <p:blipFill>
          <a:blip xmlns:r="http://schemas.openxmlformats.org/officeDocument/2006/relationships" r:embed="rId1"/>
          <a:stretch>
            <a:fillRect/>
          </a:stretch>
        </p:blipFill>
        <p:spPr>
          <a:xfrm>
            <a:off x="8830716" y="2204864"/>
            <a:ext cx="3220616" cy="2808312"/>
          </a:xfrm>
          <a:prstGeom prst="rect"/>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07" name="Title 12"/>
          <p:cNvSpPr>
            <a:spLocks noGrp="1"/>
          </p:cNvSpPr>
          <p:nvPr>
            <p:ph type="title"/>
          </p:nvPr>
        </p:nvSpPr>
        <p:spPr>
          <a:xfrm>
            <a:off x="914161" y="260648"/>
            <a:ext cx="10360501" cy="589880"/>
          </a:xfrm>
        </p:spPr>
        <p:txBody>
          <a:bodyPr>
            <a:normAutofit/>
          </a:bodyPr>
          <a:p>
            <a:r>
              <a:rPr dirty="0" i="1" lang="en-US"/>
              <a:t>WHAT IS AGRIDRONE….?</a:t>
            </a:r>
          </a:p>
        </p:txBody>
      </p:sp>
      <p:sp>
        <p:nvSpPr>
          <p:cNvPr id="1048608" name="Content Placeholder 13"/>
          <p:cNvSpPr>
            <a:spLocks noGrp="1"/>
          </p:cNvSpPr>
          <p:nvPr>
            <p:ph idx="1"/>
          </p:nvPr>
        </p:nvSpPr>
        <p:spPr>
          <a:xfrm>
            <a:off x="914161" y="1104269"/>
            <a:ext cx="7844548" cy="5472608"/>
          </a:xfrm>
        </p:spPr>
        <p:txBody>
          <a:bodyPr>
            <a:normAutofit fontScale="84615" lnSpcReduction="20000"/>
          </a:bodyPr>
          <a:p>
            <a:pPr>
              <a:buFont typeface="Wingdings" panose="05000000000000000000" pitchFamily="2" charset="2"/>
              <a:buChar char="Ø"/>
            </a:pPr>
            <a:r>
              <a:rPr dirty="0" sz="2600" lang="en-US">
                <a:solidFill>
                  <a:schemeClr val="tx1">
                    <a:lumMod val="75000"/>
                  </a:schemeClr>
                </a:solidFill>
                <a:latin typeface="helvetica neue"/>
              </a:rPr>
              <a:t>The drone </a:t>
            </a:r>
            <a:r>
              <a:rPr b="0" dirty="0" sz="2600" i="0" lang="en-US">
                <a:solidFill>
                  <a:schemeClr val="tx1">
                    <a:lumMod val="75000"/>
                  </a:schemeClr>
                </a:solidFill>
                <a:effectLst/>
                <a:latin typeface="helvetica neue"/>
              </a:rPr>
              <a:t>flies itself according to a mission that is pre-planned. </a:t>
            </a:r>
            <a:r>
              <a:rPr dirty="0" sz="2600" lang="en-US">
                <a:solidFill>
                  <a:schemeClr val="tx1">
                    <a:lumMod val="75000"/>
                  </a:schemeClr>
                </a:solidFill>
              </a:rPr>
              <a:t>Unmanned Aerial Vehicles (UAV) has been in use since 1980 and their applications are expanding rapidly.</a:t>
            </a:r>
          </a:p>
          <a:p>
            <a:pPr>
              <a:buFont typeface="Wingdings" panose="05000000000000000000" pitchFamily="2" charset="2"/>
              <a:buChar char="Ø"/>
            </a:pPr>
            <a:r>
              <a:rPr dirty="0" sz="2600" lang="en-US">
                <a:solidFill>
                  <a:schemeClr val="tx1">
                    <a:lumMod val="75000"/>
                  </a:schemeClr>
                </a:solidFill>
              </a:rPr>
              <a:t> There are various applications of drones right from simple photography to military spy</a:t>
            </a:r>
            <a:r>
              <a:rPr dirty="0" sz="2600" lang="en-US">
                <a:solidFill>
                  <a:schemeClr val="tx1">
                    <a:lumMod val="75000"/>
                  </a:schemeClr>
                </a:solidFill>
                <a:latin typeface="helvetica neue"/>
              </a:rPr>
              <a:t>. </a:t>
            </a:r>
            <a:r>
              <a:rPr dirty="0" sz="2600" lang="en-US">
                <a:solidFill>
                  <a:schemeClr val="tx1">
                    <a:lumMod val="75000"/>
                  </a:schemeClr>
                </a:solidFill>
              </a:rPr>
              <a:t>As IoT (Internet of Things) becomes more commercialized, various IoT concepts can be integrated into agriculture drones to help improve agriculture.</a:t>
            </a:r>
          </a:p>
          <a:p>
            <a:pPr>
              <a:buFont typeface="Wingdings" panose="05000000000000000000" pitchFamily="2" charset="2"/>
              <a:buChar char="Ø"/>
            </a:pPr>
            <a:r>
              <a:rPr dirty="0" sz="2600" lang="en-US">
                <a:solidFill>
                  <a:schemeClr val="tx1">
                    <a:lumMod val="75000"/>
                  </a:schemeClr>
                </a:solidFill>
              </a:rPr>
              <a:t> India’s main source to increase the economy of nation is agriculture. Majority of industries depends on products of agriculture. The improvement in technology is essential to yield high crop rate. </a:t>
            </a:r>
          </a:p>
          <a:p>
            <a:pPr>
              <a:buFont typeface="Wingdings" panose="05000000000000000000" pitchFamily="2" charset="2"/>
              <a:buChar char="Ø"/>
            </a:pPr>
            <a:r>
              <a:rPr dirty="0" sz="2600" lang="en-US">
                <a:solidFill>
                  <a:schemeClr val="tx1">
                    <a:lumMod val="75000"/>
                  </a:schemeClr>
                </a:solidFill>
              </a:rPr>
              <a:t>Drones are high and reliable instruments flying in the sky and can be used by farmers to inspect the farms conditions at the beginning of any crop year.</a:t>
            </a:r>
            <a:r>
              <a:rPr b="0" dirty="0" sz="2600" i="0" lang="en-US">
                <a:solidFill>
                  <a:srgbClr val="000000"/>
                </a:solidFill>
                <a:effectLst/>
                <a:latin typeface="helvetica neue"/>
              </a:rPr>
              <a:t>aising </a:t>
            </a:r>
            <a:r>
              <a:rPr b="0" dirty="0" i="0" lang="en-US">
                <a:solidFill>
                  <a:srgbClr val="000000"/>
                </a:solidFill>
                <a:effectLst/>
                <a:latin typeface="helvetica neue"/>
              </a:rPr>
              <a:t>the throttle till the drone has lifted off.</a:t>
            </a:r>
            <a:endParaRPr dirty="0" lang="en-US"/>
          </a:p>
        </p:txBody>
      </p:sp>
      <p:pic>
        <p:nvPicPr>
          <p:cNvPr id="2097154" name="Picture 4"/>
          <p:cNvPicPr>
            <a:picLocks noChangeAspect="1"/>
          </p:cNvPicPr>
          <p:nvPr/>
        </p:nvPicPr>
        <p:blipFill>
          <a:blip xmlns:r="http://schemas.openxmlformats.org/officeDocument/2006/relationships" r:embed="rId1"/>
          <a:stretch>
            <a:fillRect/>
          </a:stretch>
        </p:blipFill>
        <p:spPr>
          <a:xfrm>
            <a:off x="8758709" y="1268760"/>
            <a:ext cx="2914650" cy="2247503"/>
          </a:xfrm>
          <a:prstGeom prst="rect"/>
        </p:spPr>
      </p:pic>
      <p:pic>
        <p:nvPicPr>
          <p:cNvPr id="2097155" name="Picture 6"/>
          <p:cNvPicPr>
            <a:picLocks noChangeAspect="1"/>
          </p:cNvPicPr>
          <p:nvPr/>
        </p:nvPicPr>
        <p:blipFill>
          <a:blip xmlns:r="http://schemas.openxmlformats.org/officeDocument/2006/relationships" r:embed="rId2"/>
          <a:stretch>
            <a:fillRect/>
          </a:stretch>
        </p:blipFill>
        <p:spPr>
          <a:xfrm>
            <a:off x="8833208" y="3900223"/>
            <a:ext cx="2850412" cy="2060848"/>
          </a:xfrm>
          <a:prstGeom prst="rect"/>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09" name="Title 12"/>
          <p:cNvSpPr>
            <a:spLocks noGrp="1"/>
          </p:cNvSpPr>
          <p:nvPr>
            <p:ph type="title"/>
          </p:nvPr>
        </p:nvSpPr>
        <p:spPr>
          <a:xfrm>
            <a:off x="1218883" y="260648"/>
            <a:ext cx="10360501" cy="719907"/>
          </a:xfrm>
        </p:spPr>
        <p:txBody>
          <a:bodyPr/>
          <a:p>
            <a:r>
              <a:rPr dirty="0" i="1" lang="en-IN"/>
              <a:t>LITERATURE SURVEY</a:t>
            </a:r>
            <a:endParaRPr dirty="0" i="1" lang="en-US"/>
          </a:p>
        </p:txBody>
      </p:sp>
      <p:sp>
        <p:nvSpPr>
          <p:cNvPr id="1048610" name="Content Placeholder 13"/>
          <p:cNvSpPr>
            <a:spLocks noGrp="1"/>
          </p:cNvSpPr>
          <p:nvPr>
            <p:ph idx="1"/>
          </p:nvPr>
        </p:nvSpPr>
        <p:spPr>
          <a:xfrm>
            <a:off x="1053852" y="1196752"/>
            <a:ext cx="10873208" cy="5661248"/>
          </a:xfrm>
        </p:spPr>
        <p:txBody>
          <a:bodyPr>
            <a:normAutofit fontScale="57143" lnSpcReduction="20000"/>
          </a:bodyPr>
          <a:p>
            <a:pPr>
              <a:buFont typeface="Wingdings" panose="05000000000000000000" pitchFamily="2" charset="2"/>
              <a:buChar char="Ø"/>
            </a:pPr>
            <a:r>
              <a:rPr dirty="0" lang="en-US"/>
              <a:t>Deepak </a:t>
            </a:r>
            <a:r>
              <a:rPr dirty="0" lang="en-US" err="1"/>
              <a:t>Murugan</a:t>
            </a:r>
            <a:r>
              <a:rPr dirty="0" lang="en-US"/>
              <a:t> - “Development of an Adaptive Approach for Precision Agriculture Monitoring with Drone and Satellite Data”[2017] . Have proposed an approach for precision agriculture monitoring. It helps to distinguish between a sparse and a dense field using available data from the satellite and the drone. This approach works with image statistics of a region and helps to minimize drone activity.</a:t>
            </a:r>
          </a:p>
          <a:p>
            <a:pPr>
              <a:buFont typeface="Wingdings" panose="05000000000000000000" pitchFamily="2" charset="2"/>
              <a:buChar char="Ø"/>
            </a:pPr>
            <a:r>
              <a:rPr dirty="0" lang="en-US"/>
              <a:t> Paolo </a:t>
            </a:r>
            <a:r>
              <a:rPr dirty="0" lang="en-US" err="1"/>
              <a:t>Tripicchio</a:t>
            </a:r>
            <a:r>
              <a:rPr dirty="0" lang="en-US"/>
              <a:t> - “Towards Smart Farming and Sustainable Agriculture with Drones.”, International Conference </a:t>
            </a:r>
            <a:r>
              <a:rPr dirty="0" lang="en-US" err="1"/>
              <a:t>onIntelligent</a:t>
            </a:r>
            <a:r>
              <a:rPr dirty="0" lang="en-US"/>
              <a:t> Environments (IE), [2015]. Have stressed on the popularity of drones used in agriculture. With the help of an RGB-D sensor connected to the drone, various ploughing techniques can be distinguished. Two different algorithms are used to differentiate between the ploughing fields.</a:t>
            </a:r>
          </a:p>
          <a:p>
            <a:pPr>
              <a:buFont typeface="Wingdings" panose="05000000000000000000" pitchFamily="2" charset="2"/>
              <a:buChar char="Ø"/>
            </a:pPr>
            <a:r>
              <a:rPr dirty="0" lang="en-US"/>
              <a:t> </a:t>
            </a:r>
            <a:r>
              <a:rPr dirty="0" lang="en-US" err="1"/>
              <a:t>Marthinus</a:t>
            </a:r>
            <a:r>
              <a:rPr dirty="0" lang="en-US"/>
              <a:t> Reinecke - , “The influence of </a:t>
            </a:r>
            <a:r>
              <a:rPr dirty="0" lang="en-US" err="1"/>
              <a:t>dronemonitoring</a:t>
            </a:r>
            <a:r>
              <a:rPr dirty="0" lang="en-US"/>
              <a:t> on crop health and harvest size.”, 1st International Conference on Next Generation Computing Applications (</a:t>
            </a:r>
            <a:r>
              <a:rPr dirty="0" lang="en-US" err="1"/>
              <a:t>NextComp</a:t>
            </a:r>
            <a:r>
              <a:rPr dirty="0" lang="en-US"/>
              <a:t>), [2017]. Have proposed the usage of drones for the betterment of crop quality. This could help the farmers increase their production by detecting the loopholes beforehand. The crops could be managed by using specific cameras connected to the drones to detect water shortages and harmful pests. </a:t>
            </a:r>
          </a:p>
          <a:p>
            <a:pPr>
              <a:buFont typeface="Wingdings" panose="05000000000000000000" pitchFamily="2" charset="2"/>
              <a:buChar char="Ø"/>
            </a:pPr>
            <a:r>
              <a:rPr dirty="0" lang="en-US" err="1"/>
              <a:t>Floriano</a:t>
            </a:r>
            <a:r>
              <a:rPr dirty="0" lang="en-US"/>
              <a:t> De </a:t>
            </a:r>
            <a:r>
              <a:rPr dirty="0" lang="en-US" err="1"/>
              <a:t>Rango</a:t>
            </a:r>
            <a:r>
              <a:rPr dirty="0" lang="en-US"/>
              <a:t> - “A simulator for UAVs management in agriculture domain.”, International Symposium on Performance Evaluation of Computer and Telecommunication Systems (SPECTS), [2017]. Have proposed the usage of a simulator that is suited to the agricultural fields. This simulator would coordinate with the UAV and control the activity of the UAV in the presence of harmful insects in the crops. It would also consider various other parameters like energy and the communication range of the drones. </a:t>
            </a:r>
          </a:p>
          <a:p>
            <a:pPr>
              <a:buFont typeface="Wingdings" panose="05000000000000000000" pitchFamily="2" charset="2"/>
              <a:buChar char="Ø"/>
            </a:pPr>
            <a:r>
              <a:rPr dirty="0" lang="en-US"/>
              <a:t>Rodrigo </a:t>
            </a:r>
            <a:r>
              <a:rPr dirty="0" lang="en-US" err="1"/>
              <a:t>Filev</a:t>
            </a:r>
            <a:r>
              <a:rPr dirty="0" lang="en-US"/>
              <a:t> Maia - “Precision agriculture using remote monitoring systems in Brazil.”, IEEE Global Humanitarian Technology Conference (GHTC), [2017]. Have discussed about an IoT device which is used to monitor various agricultural parameters. The device uses a network of sensors for measuring the soil temperature, humidity, moisture etc. The test was carried out in Sao Paulo, Brazil. Reference climate data was taken to support various decisions on crop life and its sustainability.</a:t>
            </a:r>
          </a:p>
          <a:p>
            <a:pPr>
              <a:buFont typeface="Wingdings" panose="05000000000000000000" pitchFamily="2" charset="2"/>
              <a:buChar char="Ø"/>
            </a:pPr>
            <a:endParaRPr dirty="0" lang="en-US"/>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1" name="Title 12"/>
          <p:cNvSpPr>
            <a:spLocks noGrp="1"/>
          </p:cNvSpPr>
          <p:nvPr>
            <p:ph type="title"/>
          </p:nvPr>
        </p:nvSpPr>
        <p:spPr>
          <a:xfrm>
            <a:off x="981844" y="404664"/>
            <a:ext cx="10360501" cy="589880"/>
          </a:xfrm>
        </p:spPr>
        <p:txBody>
          <a:bodyPr>
            <a:normAutofit/>
          </a:bodyPr>
          <a:p>
            <a:r>
              <a:rPr dirty="0" i="1" lang="en-US"/>
              <a:t>APPLICATIONS</a:t>
            </a:r>
          </a:p>
        </p:txBody>
      </p:sp>
      <p:pic>
        <p:nvPicPr>
          <p:cNvPr id="2097156" name="Content Placeholder 2"/>
          <p:cNvPicPr>
            <a:picLocks noChangeAspect="1" noGrp="1"/>
          </p:cNvPicPr>
          <p:nvPr>
            <p:ph idx="1"/>
          </p:nvPr>
        </p:nvPicPr>
        <p:blipFill rotWithShape="1">
          <a:blip xmlns:r="http://schemas.openxmlformats.org/officeDocument/2006/relationships" r:embed="rId1"/>
          <a:srcRect l="150" r="-1225" b="-1074"/>
          <a:stretch>
            <a:fillRect/>
          </a:stretch>
        </p:blipFill>
        <p:spPr>
          <a:xfrm>
            <a:off x="1014771" y="1412776"/>
            <a:ext cx="5295666" cy="4462463"/>
          </a:xfrm>
        </p:spPr>
      </p:pic>
      <p:pic>
        <p:nvPicPr>
          <p:cNvPr id="2097157" name="Picture 4"/>
          <p:cNvPicPr>
            <a:picLocks noChangeAspect="1"/>
          </p:cNvPicPr>
          <p:nvPr/>
        </p:nvPicPr>
        <p:blipFill>
          <a:blip xmlns:r="http://schemas.openxmlformats.org/officeDocument/2006/relationships" r:embed="rId2"/>
          <a:stretch>
            <a:fillRect/>
          </a:stretch>
        </p:blipFill>
        <p:spPr>
          <a:xfrm>
            <a:off x="6382444" y="1412776"/>
            <a:ext cx="5682614" cy="4348536"/>
          </a:xfrm>
          <a:prstGeom prst="rect"/>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12" name="Title 12"/>
          <p:cNvSpPr>
            <a:spLocks noGrp="1"/>
          </p:cNvSpPr>
          <p:nvPr>
            <p:ph type="title"/>
          </p:nvPr>
        </p:nvSpPr>
        <p:spPr>
          <a:xfrm>
            <a:off x="914161" y="404664"/>
            <a:ext cx="10360501" cy="804669"/>
          </a:xfrm>
        </p:spPr>
        <p:txBody>
          <a:bodyPr/>
          <a:p>
            <a:r>
              <a:rPr dirty="0" i="1" lang="en-US"/>
              <a:t>AGRIDRONE MARKET</a:t>
            </a:r>
          </a:p>
        </p:txBody>
      </p:sp>
      <p:pic>
        <p:nvPicPr>
          <p:cNvPr id="2097158" name="Content Placeholder 4"/>
          <p:cNvPicPr>
            <a:picLocks noChangeAspect="1" noGrp="1"/>
          </p:cNvPicPr>
          <p:nvPr>
            <p:ph idx="1"/>
          </p:nvPr>
        </p:nvPicPr>
        <p:blipFill rotWithShape="1">
          <a:blip xmlns:r="http://schemas.openxmlformats.org/officeDocument/2006/relationships" r:embed="rId1"/>
          <a:srcRect r="1139" b="9281"/>
          <a:stretch>
            <a:fillRect/>
          </a:stretch>
        </p:blipFill>
        <p:spPr>
          <a:xfrm>
            <a:off x="1917948" y="1556792"/>
            <a:ext cx="8640960" cy="4896544"/>
          </a:xfrm>
        </p:spPr>
      </p:pic>
    </p:spTree>
  </p:cSld>
  <p:clrMapOvr>
    <a:masterClrMapping/>
  </p:clrMapOvr>
  <p:transition spd="med">
    <p:fade/>
  </p:transition>
</p:sld>
</file>

<file path=ppt/theme/theme1.xml><?xml version="1.0" encoding="utf-8"?>
<a:theme xmlns:a="http://schemas.openxmlformats.org/drawingml/2006/main" name="Tech 16x9">
  <a:themeElements>
    <a:clrScheme name="Tech_16x9">
      <a:dk1>
        <a:sysClr lastClr="000000" val="windowText"/>
      </a:dk1>
      <a:lt1>
        <a:sysClr lastClr="FFFFFF" val="window"/>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algn="br" blurRad="38100" dir="2700000" dist="25400" rotWithShape="0">
              <a:srgbClr val="000000">
                <a:alpha val="60000"/>
              </a:srgbClr>
            </a:outerShdw>
          </a:effectLst>
        </a:effectStyle>
        <a:effectStyle>
          <a:effectLst>
            <a:outerShdw algn="br" blurRad="38100" dir="2700000" dist="25400" rotWithShape="0">
              <a:srgbClr val="000000">
                <a:alpha val="60000"/>
              </a:srgbClr>
            </a:outerShdw>
          </a:effectLst>
          <a:scene3d>
            <a:camera prst="orthographicFront">
              <a:rot lat="0" lon="0" rev="0"/>
            </a:camera>
            <a:lightRig dir="t" rig="balanced">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anchor="ctr" rtlCol="0"/>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rtlCol="0" wrap="square">
        <a:spAutoFit/>
      </a:bodyPr>
      <a:lstStyle>
        <a:defPPr>
          <a:defRPr sz="2800"/>
        </a:defPPr>
      </a:lstStyle>
    </a:txDef>
  </a:objectDefaults>
</a:theme>
</file>

<file path=ppt/theme/theme2.xml><?xml version="1.0" encoding="utf-8"?>
<a:theme xmlns:a="http://schemas.openxmlformats.org/drawingml/2006/main" name="Office Theme">
  <a:themeElements>
    <a:clrScheme name="Tech_16x9">
      <a:dk1>
        <a:sysClr lastClr="000000" val="windowText"/>
      </a:dk1>
      <a:lt1>
        <a:sysClr lastClr="FFFFFF" val="window"/>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algn="br" blurRad="38100" dir="2700000" dist="25400" rotWithShape="0">
              <a:srgbClr val="000000">
                <a:alpha val="60000"/>
              </a:srgbClr>
            </a:outerShdw>
          </a:effectLst>
        </a:effectStyle>
        <a:effectStyle>
          <a:effectLst>
            <a:outerShdw algn="br" blurRad="38100" dir="2700000" dist="25400" rotWithShape="0">
              <a:srgbClr val="000000">
                <a:alpha val="60000"/>
              </a:srgbClr>
            </a:outerShdw>
          </a:effectLst>
          <a:scene3d>
            <a:camera prst="orthographicFront">
              <a:rot lat="0" lon="0" rev="0"/>
            </a:camera>
            <a:lightRig dir="t" rig="balanced">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theme>
</file>

<file path=ppt/theme/theme3.xml><?xml version="1.0" encoding="utf-8"?>
<a:theme xmlns:a="http://schemas.openxmlformats.org/drawingml/2006/main" name="Office Theme">
  <a:themeElements>
    <a:clrScheme name="Tech_16x9">
      <a:dk1>
        <a:sysClr lastClr="000000" val="windowText"/>
      </a:dk1>
      <a:lt1>
        <a:sysClr lastClr="FFFFFF" val="window"/>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algn="br" blurRad="38100" dir="2700000" dist="25400" rotWithShape="0">
              <a:srgbClr val="000000">
                <a:alpha val="60000"/>
              </a:srgbClr>
            </a:outerShdw>
          </a:effectLst>
        </a:effectStyle>
        <a:effectStyle>
          <a:effectLst>
            <a:outerShdw algn="br" blurRad="38100" dir="2700000" dist="25400" rotWithShape="0">
              <a:srgbClr val="000000">
                <a:alpha val="60000"/>
              </a:srgbClr>
            </a:outerShdw>
          </a:effectLst>
          <a:scene3d>
            <a:camera prst="orthographicFront">
              <a:rot lat="0" lon="0" rev="0"/>
            </a:camera>
            <a:lightRig dir="t" rig="balanced">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77CF7ACA-83DF-48D1-85D1-C482ED91F65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RMX2151</dc:creator>
  <dcterms:created xsi:type="dcterms:W3CDTF">2021-02-11T02:40:12Z</dcterms:created>
  <dcterms:modified xsi:type="dcterms:W3CDTF">2021-03-29T07:41:39Z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